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18"/>
  </p:notesMasterIdLst>
  <p:sldIdLst>
    <p:sldId id="300" r:id="rId2"/>
    <p:sldId id="285" r:id="rId3"/>
    <p:sldId id="288" r:id="rId4"/>
    <p:sldId id="289" r:id="rId5"/>
    <p:sldId id="290" r:id="rId6"/>
    <p:sldId id="291" r:id="rId7"/>
    <p:sldId id="292" r:id="rId8"/>
    <p:sldId id="287" r:id="rId9"/>
    <p:sldId id="293" r:id="rId10"/>
    <p:sldId id="299" r:id="rId11"/>
    <p:sldId id="294" r:id="rId12"/>
    <p:sldId id="295" r:id="rId13"/>
    <p:sldId id="296" r:id="rId14"/>
    <p:sldId id="297" r:id="rId15"/>
    <p:sldId id="277" r:id="rId16"/>
    <p:sldId id="298" r:id="rId17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63C1"/>
    <a:srgbClr val="5C9BD5"/>
    <a:srgbClr val="0B63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54" autoAdjust="0"/>
    <p:restoredTop sz="94660"/>
  </p:normalViewPr>
  <p:slideViewPr>
    <p:cSldViewPr snapToGrid="0">
      <p:cViewPr varScale="1">
        <p:scale>
          <a:sx n="92" d="100"/>
          <a:sy n="92" d="100"/>
        </p:scale>
        <p:origin x="9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e-IL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2.5721604911544342E-2"/>
          <c:y val="8.3663763284575796E-2"/>
          <c:w val="0.95336915374527142"/>
          <c:h val="0.81753264479016863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גיליון1!$B$1</c:f>
              <c:strCache>
                <c:ptCount val="1"/>
                <c:pt idx="0">
                  <c:v>Number of farms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גיליון1!$A$2:$A$5</c:f>
              <c:numCache>
                <c:formatCode>General</c:formatCode>
                <c:ptCount val="4"/>
                <c:pt idx="0">
                  <c:v>1971</c:v>
                </c:pt>
                <c:pt idx="1">
                  <c:v>1981</c:v>
                </c:pt>
                <c:pt idx="2">
                  <c:v>1995</c:v>
                </c:pt>
                <c:pt idx="3">
                  <c:v>2017</c:v>
                </c:pt>
              </c:numCache>
            </c:numRef>
          </c:cat>
          <c:val>
            <c:numRef>
              <c:f>גיליון1!$B$2:$B$5</c:f>
              <c:numCache>
                <c:formatCode>#,##0</c:formatCode>
                <c:ptCount val="4"/>
                <c:pt idx="0">
                  <c:v>34882</c:v>
                </c:pt>
                <c:pt idx="1">
                  <c:v>44390</c:v>
                </c:pt>
                <c:pt idx="2">
                  <c:v>25434</c:v>
                </c:pt>
                <c:pt idx="3">
                  <c:v>17338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3ED-4799-AA83-CC225101882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95"/>
        <c:gapDepth val="95"/>
        <c:shape val="box"/>
        <c:axId val="709644096"/>
        <c:axId val="416590520"/>
        <c:axId val="0"/>
      </c:bar3DChart>
      <c:catAx>
        <c:axId val="709644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cap="all" spc="120" normalizeH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6590520"/>
        <c:crosses val="autoZero"/>
        <c:auto val="1"/>
        <c:lblAlgn val="ctr"/>
        <c:lblOffset val="100"/>
        <c:noMultiLvlLbl val="0"/>
      </c:catAx>
      <c:valAx>
        <c:axId val="416590520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709644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61428479537696756"/>
          <c:y val="0.11292523320667913"/>
          <c:w val="0.30591721996555038"/>
          <c:h val="4.555484004925829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3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064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1DC6C7E6-CF6B-42C8-9F37-4E0F05D3389A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552D517F-0EB4-4ABB-88B1-2064D249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415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363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Prepare the ground to the solution (rhetorical question)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61275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Prepare the ground to the solution (rhetorical question)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1075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Prepare the ground to the solution (rhetorical question)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23643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42326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44506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D517F-0EB4-4ABB-88B1-2064D249D03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384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D517F-0EB4-4ABB-88B1-2064D249D03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347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3648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7664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51681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Make clean profit to the farmers by making a direct connection between the customers and the farmers. </a:t>
            </a:r>
            <a:r>
              <a:rPr lang="en-US" dirty="0">
                <a:solidFill>
                  <a:srgbClr val="FFC000"/>
                </a:solidFill>
              </a:rPr>
              <a:t>The direct connection idea is to prevent extra payment for the brokerage.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5783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solidFill>
                  <a:srgbClr val="FFC000"/>
                </a:solidFill>
              </a:rPr>
              <a:t>In a world that develops every single day, old professions needs to transform their shape of work and adapt it to the digital world.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1915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Prepare the ground to the solution (rhetorical question)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1411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Prepare the ground to the solution (rhetorical question)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158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8EB082E-57CB-4DA8-9B07-8C706CB272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313A6121-7C83-4450-81A5-7E3416D0D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6CA03CA-B00E-41A3-8F39-22EAB12BC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BC10683-8BE1-493C-866E-52AB4BF33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3DA4101-CCAA-45FE-B800-A3DC3C6A5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46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92C987-C9F0-425F-B7FF-F457BC640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DCCB702-5956-4B11-82A5-38C36505B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4B16686-6BFD-4F23-A8BA-316D0B72C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FB7751A-D87D-4445-8FAA-362C7B99F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9662C12-A8A5-4223-814A-5D232A74E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14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4DB58736-1568-45D8-8527-0BD81AA56B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65EB6751-7498-4171-A5EC-EF784EF78B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E988B27-3842-4388-8749-8BE388720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0DC0CDE-E8DC-4802-AD26-9B03BD6CD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4626D2C-7A0F-47FC-960B-BB4A8B773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1176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2253943" y="2720017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735743" y="33353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2"/>
          </p:nvPr>
        </p:nvSpPr>
        <p:spPr>
          <a:xfrm>
            <a:off x="2253943" y="4782851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3"/>
          </p:nvPr>
        </p:nvSpPr>
        <p:spPr>
          <a:xfrm>
            <a:off x="2735743" y="5398133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4"/>
          </p:nvPr>
        </p:nvSpPr>
        <p:spPr>
          <a:xfrm>
            <a:off x="6432476" y="2720017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5"/>
          </p:nvPr>
        </p:nvSpPr>
        <p:spPr>
          <a:xfrm>
            <a:off x="6914276" y="33353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ctrTitle" idx="6"/>
          </p:nvPr>
        </p:nvSpPr>
        <p:spPr>
          <a:xfrm>
            <a:off x="6432476" y="4782851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7"/>
          </p:nvPr>
        </p:nvSpPr>
        <p:spPr>
          <a:xfrm>
            <a:off x="6914276" y="5398133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8"/>
          </p:nvPr>
        </p:nvSpPr>
        <p:spPr>
          <a:xfrm>
            <a:off x="1496371" y="535267"/>
            <a:ext cx="9199200" cy="12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9" hasCustomPrompt="1"/>
          </p:nvPr>
        </p:nvSpPr>
        <p:spPr>
          <a:xfrm>
            <a:off x="2837543" y="2159249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3" hasCustomPrompt="1"/>
          </p:nvPr>
        </p:nvSpPr>
        <p:spPr>
          <a:xfrm>
            <a:off x="2837543" y="4222083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14" hasCustomPrompt="1"/>
          </p:nvPr>
        </p:nvSpPr>
        <p:spPr>
          <a:xfrm>
            <a:off x="7016076" y="2159249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15" hasCustomPrompt="1"/>
          </p:nvPr>
        </p:nvSpPr>
        <p:spPr>
          <a:xfrm>
            <a:off x="7016076" y="4222083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7" name="Google Shape;27;p3"/>
          <p:cNvCxnSpPr/>
          <p:nvPr/>
        </p:nvCxnSpPr>
        <p:spPr>
          <a:xfrm>
            <a:off x="3031200" y="2989817"/>
            <a:ext cx="6129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3"/>
          <p:cNvCxnSpPr/>
          <p:nvPr/>
        </p:nvCxnSpPr>
        <p:spPr>
          <a:xfrm>
            <a:off x="3031200" y="5072417"/>
            <a:ext cx="6129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6175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3CE3853-F81E-4A17-BE2E-BACE6E58E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0038C71-CFFC-44F0-87D6-0B22612B0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77EA453-27A4-47E5-929F-211280FFC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C75FB0D-EE99-4325-8214-B39D501DC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21D5E3D-2152-4EEA-9322-A11A892D6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17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66D39E0-D88F-44AC-BF94-514A77C71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5025ADA-A8DE-4687-8248-407F83662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B17A46C-89CD-4483-8F76-2728BA9C5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C52EEF63-C5A2-497B-B3DD-BE7610D87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C952DD6-7F47-48CF-9546-715F4BC59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5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0665480-892F-4740-AE92-F46DF238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3C81D8F-1350-41BD-84C1-3A2CD5D7D1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AC2EEA2-E1DE-4FF0-9C6C-479B5692D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442A2CFE-193A-45B1-A77B-2D58D4878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2A9F09E-38F9-4847-BED1-E6B6604A2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4B246FF-0B50-4421-B61A-E1C32FFF5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291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C36B434-15B3-4404-9D55-D0C11D8B5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E21881E-5EB9-4245-A9C8-F2AEAB411D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F6A23F15-5433-4555-B2E2-203A08D37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7FAC67FC-EE1E-4CA9-B07E-157C2CB474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EB146C2A-265C-4BDB-91F8-4DD462B6EC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A9A27613-9D5C-440B-891A-C1029C221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B3759FD1-625E-4623-BA33-D41D22705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549A9309-4820-4E5B-B801-8F848C003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191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15774DD-F036-44CC-81C3-611714E18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09D7B396-07EE-4568-B923-4B7B25986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49650F91-2ABE-46A3-914B-6F9F55407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06146972-CB72-4DDE-AA09-150F621E0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87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62787533-F622-4DFD-8836-855EC5C3F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56BB2B5E-F1F1-4DEB-B272-5C947A0B1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DA0FE12-2BC5-4D89-9094-7EEF0AA5C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8D90D4-23AA-42AD-BC21-157A1E53C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E730712-6A1E-46C8-AD28-A1CD0155E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34F35D61-E46D-4137-8E10-836E22EAD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DA9402AC-2990-4DA3-B9F0-E7C05B685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304796F6-09C6-4A83-8C7F-79A247E22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2FE7A3F-52F2-429E-BF6B-F84FACD4E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51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2CA3019-8A08-4AB5-A491-D1D15C6A0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0E62E4F2-6553-4F39-A5B9-10CABD17DA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1EE9DFB5-83D5-4714-B444-82D8D94A3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2E223A0-1322-4DA8-AAE3-8AEBDD46A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AC0379A-AED4-4D9F-AE0E-394203161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571BD23-59A4-4117-A538-4F123859C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180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592ED69B-94C4-491D-9A60-555E97009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64DFB1B-C0FD-40EA-9557-807717C16C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6D75186-CB4E-46D8-84FF-3E785898A1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B94B5-1AD6-4F8D-A7C1-046933E48AC9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AB6FCF3-527B-4FA4-8F86-7E09702DBE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DDA6F4B-35C2-4A43-A8B4-B2847F9388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08C22-E9FC-4CDD-893C-403D77122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83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63C1"/>
            </a:gs>
            <a:gs pos="100000">
              <a:schemeClr val="accent1"/>
            </a:gs>
          </a:gsLst>
          <a:lin ang="13500000" scaled="1"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"/>
          <p:cNvSpPr txBox="1">
            <a:spLocks noGrp="1"/>
          </p:cNvSpPr>
          <p:nvPr>
            <p:ph type="ctrTitle" idx="8"/>
          </p:nvPr>
        </p:nvSpPr>
        <p:spPr>
          <a:xfrm>
            <a:off x="1496399" y="1716728"/>
            <a:ext cx="9199200" cy="12616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/>
          <a:p>
            <a:r>
              <a:rPr lang="en-US" sz="10000" dirty="0">
                <a:solidFill>
                  <a:schemeClr val="bg1"/>
                </a:solidFill>
                <a:latin typeface="Squada One" panose="020B0604020202020204" charset="0"/>
              </a:rPr>
              <a:t>UNCLE MOSES</a:t>
            </a:r>
            <a:endParaRPr sz="10000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sp>
        <p:nvSpPr>
          <p:cNvPr id="28" name="מלבן 27">
            <a:extLst>
              <a:ext uri="{FF2B5EF4-FFF2-40B4-BE49-F238E27FC236}">
                <a16:creationId xmlns:a16="http://schemas.microsoft.com/office/drawing/2014/main" id="{C50F2EFB-2DAB-45D0-9CCB-B981A6B95A51}"/>
              </a:ext>
            </a:extLst>
          </p:cNvPr>
          <p:cNvSpPr/>
          <p:nvPr/>
        </p:nvSpPr>
        <p:spPr>
          <a:xfrm>
            <a:off x="6575622" y="6488668"/>
            <a:ext cx="5545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Roboto Condensed Light" panose="020B0604020202020204"/>
              </a:rPr>
              <a:t>Applied English – Ort </a:t>
            </a:r>
            <a:r>
              <a:rPr lang="en-US" i="1" dirty="0" err="1">
                <a:solidFill>
                  <a:schemeClr val="bg1"/>
                </a:solidFill>
                <a:latin typeface="Roboto Condensed Light" panose="020B0604020202020204"/>
              </a:rPr>
              <a:t>Braude</a:t>
            </a:r>
            <a:r>
              <a:rPr lang="en-US" i="1" dirty="0">
                <a:solidFill>
                  <a:schemeClr val="bg1"/>
                </a:solidFill>
                <a:latin typeface="Roboto Condensed Light" panose="020B0604020202020204"/>
              </a:rPr>
              <a:t> – Nora Haj – Group #2</a:t>
            </a:r>
            <a:endParaRPr lang="en-US" dirty="0">
              <a:solidFill>
                <a:schemeClr val="bg1"/>
              </a:solidFill>
              <a:latin typeface="Roboto Condensed Light" panose="020B0604020202020204"/>
            </a:endParaRPr>
          </a:p>
        </p:txBody>
      </p:sp>
      <p:sp>
        <p:nvSpPr>
          <p:cNvPr id="30" name="מלבן 29">
            <a:extLst>
              <a:ext uri="{FF2B5EF4-FFF2-40B4-BE49-F238E27FC236}">
                <a16:creationId xmlns:a16="http://schemas.microsoft.com/office/drawing/2014/main" id="{247E9A14-EE51-444E-9E9E-6F33E9FB13AC}"/>
              </a:ext>
            </a:extLst>
          </p:cNvPr>
          <p:cNvSpPr/>
          <p:nvPr/>
        </p:nvSpPr>
        <p:spPr>
          <a:xfrm>
            <a:off x="4085207" y="3029829"/>
            <a:ext cx="402158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Ido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Finzy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Yossi Gelman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Ron Raifer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 err="1">
                <a:solidFill>
                  <a:schemeClr val="bg1"/>
                </a:solidFill>
              </a:rPr>
              <a:t>Sariel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Sofer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Mati </a:t>
            </a:r>
            <a:r>
              <a:rPr lang="en-US" sz="2400" dirty="0" err="1">
                <a:solidFill>
                  <a:schemeClr val="bg1"/>
                </a:solidFill>
              </a:rPr>
              <a:t>Halfa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8" name="Google Shape;307;p44">
            <a:extLst>
              <a:ext uri="{FF2B5EF4-FFF2-40B4-BE49-F238E27FC236}">
                <a16:creationId xmlns:a16="http://schemas.microsoft.com/office/drawing/2014/main" id="{DFA3B2D8-1FA2-4823-98F7-C6E11AFDA85F}"/>
              </a:ext>
            </a:extLst>
          </p:cNvPr>
          <p:cNvSpPr txBox="1">
            <a:spLocks/>
          </p:cNvSpPr>
          <p:nvPr/>
        </p:nvSpPr>
        <p:spPr>
          <a:xfrm>
            <a:off x="2936545" y="4904241"/>
            <a:ext cx="6318908" cy="867824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dirty="0">
                <a:solidFill>
                  <a:schemeClr val="bg1"/>
                </a:solidFill>
                <a:latin typeface="Squada One" panose="020B0604020202020204" charset="0"/>
              </a:rPr>
              <a:t>2</a:t>
            </a:r>
            <a:r>
              <a:rPr lang="en-US" baseline="30000" dirty="0">
                <a:solidFill>
                  <a:schemeClr val="bg1"/>
                </a:solidFill>
                <a:latin typeface="Squada One" panose="020B0604020202020204" charset="0"/>
              </a:rPr>
              <a:t>nd</a:t>
            </a:r>
            <a:r>
              <a:rPr lang="en-US" dirty="0">
                <a:solidFill>
                  <a:schemeClr val="bg1"/>
                </a:solidFill>
                <a:latin typeface="Squada One" panose="020B0604020202020204" charset="0"/>
              </a:rPr>
              <a:t> Presentation - Solution</a:t>
            </a:r>
          </a:p>
        </p:txBody>
      </p:sp>
      <p:sp>
        <p:nvSpPr>
          <p:cNvPr id="39" name="מלבן 38">
            <a:extLst>
              <a:ext uri="{FF2B5EF4-FFF2-40B4-BE49-F238E27FC236}">
                <a16:creationId xmlns:a16="http://schemas.microsoft.com/office/drawing/2014/main" id="{5BB1358F-F3E0-45EF-B299-C19F6C363389}"/>
              </a:ext>
            </a:extLst>
          </p:cNvPr>
          <p:cNvSpPr/>
          <p:nvPr/>
        </p:nvSpPr>
        <p:spPr>
          <a:xfrm>
            <a:off x="0" y="6488668"/>
            <a:ext cx="1518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Roboto Condensed Light" panose="020B0604020202020204"/>
              </a:rPr>
              <a:t>June 1, 2020</a:t>
            </a:r>
            <a:endParaRPr lang="en-US" dirty="0">
              <a:solidFill>
                <a:schemeClr val="bg1"/>
              </a:solidFill>
              <a:latin typeface="Roboto Condensed Light" panose="020B0604020202020204"/>
            </a:endParaRPr>
          </a:p>
        </p:txBody>
      </p:sp>
      <p:pic>
        <p:nvPicPr>
          <p:cNvPr id="32" name="תמונה 31">
            <a:extLst>
              <a:ext uri="{FF2B5EF4-FFF2-40B4-BE49-F238E27FC236}">
                <a16:creationId xmlns:a16="http://schemas.microsoft.com/office/drawing/2014/main" id="{42E140B5-52D5-4FFA-8CA2-4E6DDEA9EA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558" y="909829"/>
            <a:ext cx="1835973" cy="230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806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C9BD5"/>
            </a:gs>
            <a:gs pos="100000">
              <a:schemeClr val="accent6">
                <a:lumMod val="5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אור, ישיבה, גדול, אדום&#10;&#10;התיאור נוצר באופן אוטומטי">
            <a:extLst>
              <a:ext uri="{FF2B5EF4-FFF2-40B4-BE49-F238E27FC236}">
                <a16:creationId xmlns:a16="http://schemas.microsoft.com/office/drawing/2014/main" id="{6703328C-5646-4905-BF9C-338446033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40613"/>
            <a:ext cx="12192000" cy="3717387"/>
          </a:xfrm>
          <a:prstGeom prst="rect">
            <a:avLst/>
          </a:prstGeom>
        </p:spPr>
      </p:pic>
      <p:sp>
        <p:nvSpPr>
          <p:cNvPr id="307" name="Google Shape;307;p44"/>
          <p:cNvSpPr txBox="1">
            <a:spLocks noGrp="1"/>
          </p:cNvSpPr>
          <p:nvPr>
            <p:ph type="ctrTitle"/>
          </p:nvPr>
        </p:nvSpPr>
        <p:spPr>
          <a:xfrm>
            <a:off x="982435" y="466633"/>
            <a:ext cx="3896492" cy="1078029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Squada One" panose="020B0604020202020204" charset="0"/>
              </a:rPr>
              <a:t>SOLUTION</a:t>
            </a:r>
            <a:endParaRPr sz="7200" b="1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15A08183-B613-4636-9C3A-21BB46A8A0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315" y="141264"/>
            <a:ext cx="2146921" cy="2146921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689E6E00-4F79-43EE-AE53-6C7BF4B8F2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08" y="330366"/>
            <a:ext cx="945945" cy="1189315"/>
          </a:xfrm>
          <a:prstGeom prst="rect">
            <a:avLst/>
          </a:prstGeom>
        </p:spPr>
      </p:pic>
      <p:pic>
        <p:nvPicPr>
          <p:cNvPr id="8" name="תמונה 7" descr="תמונה שמכילה ציור&#10;&#10;התיאור נוצר באופן אוטומטי">
            <a:extLst>
              <a:ext uri="{FF2B5EF4-FFF2-40B4-BE49-F238E27FC236}">
                <a16:creationId xmlns:a16="http://schemas.microsoft.com/office/drawing/2014/main" id="{865CA28D-1128-4ABB-9E5A-A91694C6AD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608" y="141264"/>
            <a:ext cx="685667" cy="685667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9A4A22F6-D34B-4952-BF77-0D166F824B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88805" y="562456"/>
            <a:ext cx="3423040" cy="6070190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7A3CD424-DA7B-4FB2-AA9F-62BB2C4302A1}"/>
              </a:ext>
            </a:extLst>
          </p:cNvPr>
          <p:cNvSpPr txBox="1"/>
          <p:nvPr/>
        </p:nvSpPr>
        <p:spPr>
          <a:xfrm rot="16200000">
            <a:off x="2402997" y="3417698"/>
            <a:ext cx="43285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Squada One" panose="02000000000000000000" pitchFamily="2" charset="0"/>
              </a:rPr>
              <a:t>MENU – CLIENT VIEW</a:t>
            </a:r>
            <a:endParaRPr lang="en-US" sz="3200" dirty="0">
              <a:solidFill>
                <a:schemeClr val="bg1"/>
              </a:solidFill>
              <a:latin typeface="Squada On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426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C9BD5"/>
            </a:gs>
            <a:gs pos="100000">
              <a:schemeClr val="accent6">
                <a:lumMod val="5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אור, ישיבה, גדול, אדום&#10;&#10;התיאור נוצר באופן אוטומטי">
            <a:extLst>
              <a:ext uri="{FF2B5EF4-FFF2-40B4-BE49-F238E27FC236}">
                <a16:creationId xmlns:a16="http://schemas.microsoft.com/office/drawing/2014/main" id="{6703328C-5646-4905-BF9C-338446033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40613"/>
            <a:ext cx="12192000" cy="3717387"/>
          </a:xfrm>
          <a:prstGeom prst="rect">
            <a:avLst/>
          </a:prstGeom>
        </p:spPr>
      </p:pic>
      <p:sp>
        <p:nvSpPr>
          <p:cNvPr id="307" name="Google Shape;307;p44"/>
          <p:cNvSpPr txBox="1">
            <a:spLocks noGrp="1"/>
          </p:cNvSpPr>
          <p:nvPr>
            <p:ph type="ctrTitle"/>
          </p:nvPr>
        </p:nvSpPr>
        <p:spPr>
          <a:xfrm>
            <a:off x="982435" y="466633"/>
            <a:ext cx="3896492" cy="1078029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Squada One" panose="020B0604020202020204" charset="0"/>
              </a:rPr>
              <a:t>SOLUTION</a:t>
            </a:r>
            <a:endParaRPr sz="7200" b="1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15A08183-B613-4636-9C3A-21BB46A8A0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315" y="141264"/>
            <a:ext cx="2146921" cy="2146921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689E6E00-4F79-43EE-AE53-6C7BF4B8F2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08" y="330366"/>
            <a:ext cx="945945" cy="1189315"/>
          </a:xfrm>
          <a:prstGeom prst="rect">
            <a:avLst/>
          </a:prstGeom>
        </p:spPr>
      </p:pic>
      <p:pic>
        <p:nvPicPr>
          <p:cNvPr id="8" name="תמונה 7" descr="תמונה שמכילה ציור&#10;&#10;התיאור נוצר באופן אוטומטי">
            <a:extLst>
              <a:ext uri="{FF2B5EF4-FFF2-40B4-BE49-F238E27FC236}">
                <a16:creationId xmlns:a16="http://schemas.microsoft.com/office/drawing/2014/main" id="{865CA28D-1128-4ABB-9E5A-A91694C6AD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608" y="141264"/>
            <a:ext cx="685667" cy="685667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9A4A22F6-D34B-4952-BF77-0D166F824B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88805" y="553328"/>
            <a:ext cx="3423040" cy="6088446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7A3CD424-DA7B-4FB2-AA9F-62BB2C4302A1}"/>
              </a:ext>
            </a:extLst>
          </p:cNvPr>
          <p:cNvSpPr txBox="1"/>
          <p:nvPr/>
        </p:nvSpPr>
        <p:spPr>
          <a:xfrm rot="16200000">
            <a:off x="2776858" y="3683467"/>
            <a:ext cx="35600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Squada One" panose="02000000000000000000" pitchFamily="2" charset="0"/>
              </a:rPr>
              <a:t>FARMER SEARCH</a:t>
            </a:r>
            <a:endParaRPr lang="en-US" sz="3200" dirty="0">
              <a:solidFill>
                <a:schemeClr val="bg1"/>
              </a:solidFill>
              <a:latin typeface="Squada On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298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C9BD5"/>
            </a:gs>
            <a:gs pos="100000">
              <a:schemeClr val="accent6">
                <a:lumMod val="5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אור, ישיבה, גדול, אדום&#10;&#10;התיאור נוצר באופן אוטומטי">
            <a:extLst>
              <a:ext uri="{FF2B5EF4-FFF2-40B4-BE49-F238E27FC236}">
                <a16:creationId xmlns:a16="http://schemas.microsoft.com/office/drawing/2014/main" id="{6703328C-5646-4905-BF9C-338446033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40613"/>
            <a:ext cx="12192000" cy="3717387"/>
          </a:xfrm>
          <a:prstGeom prst="rect">
            <a:avLst/>
          </a:prstGeom>
        </p:spPr>
      </p:pic>
      <p:sp>
        <p:nvSpPr>
          <p:cNvPr id="307" name="Google Shape;307;p44"/>
          <p:cNvSpPr txBox="1">
            <a:spLocks noGrp="1"/>
          </p:cNvSpPr>
          <p:nvPr>
            <p:ph type="ctrTitle"/>
          </p:nvPr>
        </p:nvSpPr>
        <p:spPr>
          <a:xfrm>
            <a:off x="982435" y="466633"/>
            <a:ext cx="3896492" cy="1078029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Squada One" panose="020B0604020202020204" charset="0"/>
              </a:rPr>
              <a:t>SOLUTION</a:t>
            </a:r>
            <a:endParaRPr sz="7200" b="1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15A08183-B613-4636-9C3A-21BB46A8A0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315" y="141264"/>
            <a:ext cx="2146921" cy="2146921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689E6E00-4F79-43EE-AE53-6C7BF4B8F2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08" y="330366"/>
            <a:ext cx="945945" cy="1189315"/>
          </a:xfrm>
          <a:prstGeom prst="rect">
            <a:avLst/>
          </a:prstGeom>
        </p:spPr>
      </p:pic>
      <p:pic>
        <p:nvPicPr>
          <p:cNvPr id="8" name="תמונה 7" descr="תמונה שמכילה ציור&#10;&#10;התיאור נוצר באופן אוטומטי">
            <a:extLst>
              <a:ext uri="{FF2B5EF4-FFF2-40B4-BE49-F238E27FC236}">
                <a16:creationId xmlns:a16="http://schemas.microsoft.com/office/drawing/2014/main" id="{865CA28D-1128-4ABB-9E5A-A91694C6AD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608" y="141264"/>
            <a:ext cx="685667" cy="685667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9A4A22F6-D34B-4952-BF77-0D166F824B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88805" y="553328"/>
            <a:ext cx="3423039" cy="6088446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7A3CD424-DA7B-4FB2-AA9F-62BB2C4302A1}"/>
              </a:ext>
            </a:extLst>
          </p:cNvPr>
          <p:cNvSpPr txBox="1"/>
          <p:nvPr/>
        </p:nvSpPr>
        <p:spPr>
          <a:xfrm rot="16200000">
            <a:off x="2106512" y="3493005"/>
            <a:ext cx="48538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Squada One" panose="02000000000000000000" pitchFamily="2" charset="0"/>
              </a:rPr>
              <a:t>FARMER MANAGE AREA</a:t>
            </a:r>
            <a:endParaRPr lang="en-US" sz="3200" dirty="0">
              <a:solidFill>
                <a:schemeClr val="bg1"/>
              </a:solidFill>
              <a:latin typeface="Squada On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008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100000"/>
              </a:schemeClr>
            </a:gs>
            <a:gs pos="100000">
              <a:schemeClr val="accent6">
                <a:lumMod val="50000"/>
              </a:schemeClr>
            </a:gs>
          </a:gsLst>
          <a:lin ang="13500000" scaled="1"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תמונה 199" descr="תמונה שמכילה אור, ישיבה, גדול, אדום&#10;&#10;התיאור נוצר באופן אוטומטי">
            <a:extLst>
              <a:ext uri="{FF2B5EF4-FFF2-40B4-BE49-F238E27FC236}">
                <a16:creationId xmlns:a16="http://schemas.microsoft.com/office/drawing/2014/main" id="{137E25A3-AA31-4772-ABDC-66CE61C7C9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15088"/>
            <a:ext cx="12192000" cy="3717387"/>
          </a:xfrm>
          <a:prstGeom prst="rect">
            <a:avLst/>
          </a:prstGeom>
        </p:spPr>
      </p:pic>
      <p:sp>
        <p:nvSpPr>
          <p:cNvPr id="307" name="Google Shape;307;p44"/>
          <p:cNvSpPr txBox="1">
            <a:spLocks noGrp="1"/>
          </p:cNvSpPr>
          <p:nvPr>
            <p:ph type="ctrTitle"/>
          </p:nvPr>
        </p:nvSpPr>
        <p:spPr>
          <a:xfrm rot="19575819">
            <a:off x="346602" y="1271703"/>
            <a:ext cx="4378036" cy="1810863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/>
          <a:p>
            <a:pPr>
              <a:lnSpc>
                <a:spcPts val="7200"/>
              </a:lnSpc>
            </a:pPr>
            <a:r>
              <a:rPr lang="en-US" sz="8800" dirty="0">
                <a:solidFill>
                  <a:schemeClr val="bg1"/>
                </a:solidFill>
                <a:latin typeface="Squada One" panose="020B0604020202020204" charset="0"/>
              </a:rPr>
              <a:t>FINAL WORDS</a:t>
            </a:r>
            <a:endParaRPr sz="9600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pic>
        <p:nvPicPr>
          <p:cNvPr id="198" name="Google Shape;127;p6">
            <a:extLst>
              <a:ext uri="{FF2B5EF4-FFF2-40B4-BE49-F238E27FC236}">
                <a16:creationId xmlns:a16="http://schemas.microsoft.com/office/drawing/2014/main" id="{8737A702-F398-4DCE-8A35-DCD3F71EA9C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11758" y="61353"/>
            <a:ext cx="1628856" cy="1628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תמונה 198">
            <a:extLst>
              <a:ext uri="{FF2B5EF4-FFF2-40B4-BE49-F238E27FC236}">
                <a16:creationId xmlns:a16="http://schemas.microsoft.com/office/drawing/2014/main" id="{4B2C75CB-9463-436F-82F7-62AAFB91DA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23" y="61353"/>
            <a:ext cx="1721778" cy="1721778"/>
          </a:xfrm>
          <a:prstGeom prst="rect">
            <a:avLst/>
          </a:prstGeom>
        </p:spPr>
      </p:pic>
      <p:sp>
        <p:nvSpPr>
          <p:cNvPr id="30" name="Google Shape;780;p63">
            <a:extLst>
              <a:ext uri="{FF2B5EF4-FFF2-40B4-BE49-F238E27FC236}">
                <a16:creationId xmlns:a16="http://schemas.microsoft.com/office/drawing/2014/main" id="{FE556D8E-A7A2-4886-A1F8-C7457AE2B8EA}"/>
              </a:ext>
            </a:extLst>
          </p:cNvPr>
          <p:cNvSpPr txBox="1">
            <a:spLocks/>
          </p:cNvSpPr>
          <p:nvPr/>
        </p:nvSpPr>
        <p:spPr>
          <a:xfrm>
            <a:off x="5203678" y="1211420"/>
            <a:ext cx="2478017" cy="47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lvl="0" algn="ctr">
              <a:defRPr/>
            </a:pPr>
            <a:r>
              <a:rPr lang="en-US" sz="3200" kern="0" dirty="0">
                <a:solidFill>
                  <a:schemeClr val="bg1"/>
                </a:solidFill>
              </a:rPr>
              <a:t>Brokerage fees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quada One"/>
              <a:sym typeface="Squada One"/>
            </a:endParaRPr>
          </a:p>
        </p:txBody>
      </p:sp>
      <p:sp>
        <p:nvSpPr>
          <p:cNvPr id="31" name="Google Shape;781;p63">
            <a:extLst>
              <a:ext uri="{FF2B5EF4-FFF2-40B4-BE49-F238E27FC236}">
                <a16:creationId xmlns:a16="http://schemas.microsoft.com/office/drawing/2014/main" id="{57687A5C-2968-4E3A-89C3-B6545347FC67}"/>
              </a:ext>
            </a:extLst>
          </p:cNvPr>
          <p:cNvSpPr txBox="1">
            <a:spLocks/>
          </p:cNvSpPr>
          <p:nvPr/>
        </p:nvSpPr>
        <p:spPr>
          <a:xfrm>
            <a:off x="4651170" y="1630103"/>
            <a:ext cx="3583034" cy="751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lvl="0" indent="0" algn="ctr">
              <a:lnSpc>
                <a:spcPct val="100000"/>
              </a:lnSpc>
              <a:spcAft>
                <a:spcPts val="1600"/>
              </a:spcAft>
              <a:buClr>
                <a:srgbClr val="88D3CE"/>
              </a:buClr>
              <a:buSzPts val="1100"/>
              <a:buNone/>
              <a:defRPr/>
            </a:pPr>
            <a:r>
              <a:rPr lang="en-US" kern="0" dirty="0"/>
              <a:t>Causes many bankruptcies and financial difficulties for farmers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</p:txBody>
      </p:sp>
      <p:sp>
        <p:nvSpPr>
          <p:cNvPr id="32" name="Google Shape;780;p63">
            <a:extLst>
              <a:ext uri="{FF2B5EF4-FFF2-40B4-BE49-F238E27FC236}">
                <a16:creationId xmlns:a16="http://schemas.microsoft.com/office/drawing/2014/main" id="{7F51C2E8-6B79-4B75-B29D-2B16BE5863CC}"/>
              </a:ext>
            </a:extLst>
          </p:cNvPr>
          <p:cNvSpPr txBox="1">
            <a:spLocks/>
          </p:cNvSpPr>
          <p:nvPr/>
        </p:nvSpPr>
        <p:spPr>
          <a:xfrm>
            <a:off x="4786567" y="2456071"/>
            <a:ext cx="3312238" cy="47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lvl="0" algn="ctr">
              <a:defRPr/>
            </a:pPr>
            <a:r>
              <a:rPr lang="en-US" sz="3200" kern="0" dirty="0">
                <a:solidFill>
                  <a:schemeClr val="bg1"/>
                </a:solidFill>
              </a:rPr>
              <a:t>Available solutions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quada One"/>
              <a:sym typeface="Squada One"/>
            </a:endParaRPr>
          </a:p>
        </p:txBody>
      </p:sp>
      <p:sp>
        <p:nvSpPr>
          <p:cNvPr id="33" name="Google Shape;781;p63">
            <a:extLst>
              <a:ext uri="{FF2B5EF4-FFF2-40B4-BE49-F238E27FC236}">
                <a16:creationId xmlns:a16="http://schemas.microsoft.com/office/drawing/2014/main" id="{4C58067C-57DE-4176-9699-2A217AECAB0D}"/>
              </a:ext>
            </a:extLst>
          </p:cNvPr>
          <p:cNvSpPr txBox="1">
            <a:spLocks/>
          </p:cNvSpPr>
          <p:nvPr/>
        </p:nvSpPr>
        <p:spPr>
          <a:xfrm>
            <a:off x="4907050" y="2904976"/>
            <a:ext cx="3071271" cy="751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lvl="0" indent="0" algn="ctr">
              <a:lnSpc>
                <a:spcPct val="100000"/>
              </a:lnSpc>
              <a:spcAft>
                <a:spcPts val="1600"/>
              </a:spcAft>
              <a:buClr>
                <a:srgbClr val="88D3CE"/>
              </a:buClr>
              <a:buSzPts val="1100"/>
              <a:buNone/>
              <a:defRPr/>
            </a:pPr>
            <a:r>
              <a:rPr lang="en-US" kern="0" dirty="0"/>
              <a:t>Do not seem to be satisfying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</p:txBody>
      </p:sp>
      <p:sp>
        <p:nvSpPr>
          <p:cNvPr id="34" name="Google Shape;780;p63">
            <a:extLst>
              <a:ext uri="{FF2B5EF4-FFF2-40B4-BE49-F238E27FC236}">
                <a16:creationId xmlns:a16="http://schemas.microsoft.com/office/drawing/2014/main" id="{94246640-93D6-4ACA-9A5D-4BD32BA9A8FE}"/>
              </a:ext>
            </a:extLst>
          </p:cNvPr>
          <p:cNvSpPr txBox="1">
            <a:spLocks/>
          </p:cNvSpPr>
          <p:nvPr/>
        </p:nvSpPr>
        <p:spPr>
          <a:xfrm>
            <a:off x="5231189" y="3326832"/>
            <a:ext cx="2478017" cy="47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lvl="0" algn="ctr">
              <a:defRPr/>
            </a:pPr>
            <a:r>
              <a:rPr lang="en-US" sz="3200" kern="0" dirty="0">
                <a:solidFill>
                  <a:schemeClr val="bg1"/>
                </a:solidFill>
              </a:rPr>
              <a:t>Our solution 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quada One"/>
              <a:sym typeface="Squada One"/>
            </a:endParaRPr>
          </a:p>
        </p:txBody>
      </p:sp>
      <p:sp>
        <p:nvSpPr>
          <p:cNvPr id="35" name="Google Shape;781;p63">
            <a:extLst>
              <a:ext uri="{FF2B5EF4-FFF2-40B4-BE49-F238E27FC236}">
                <a16:creationId xmlns:a16="http://schemas.microsoft.com/office/drawing/2014/main" id="{28AD0B50-E9D8-4943-813A-7B895EC0C043}"/>
              </a:ext>
            </a:extLst>
          </p:cNvPr>
          <p:cNvSpPr txBox="1">
            <a:spLocks/>
          </p:cNvSpPr>
          <p:nvPr/>
        </p:nvSpPr>
        <p:spPr>
          <a:xfrm>
            <a:off x="4952001" y="3740104"/>
            <a:ext cx="2981367" cy="751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lvl="0" indent="0" algn="ctr">
              <a:lnSpc>
                <a:spcPct val="100000"/>
              </a:lnSpc>
              <a:spcAft>
                <a:spcPts val="1600"/>
              </a:spcAft>
              <a:buClr>
                <a:srgbClr val="88D3CE"/>
              </a:buClr>
              <a:buSzPts val="1100"/>
              <a:buNone/>
              <a:defRPr/>
            </a:pPr>
            <a:r>
              <a:rPr lang="en-US" kern="0" dirty="0"/>
              <a:t>Is the ultimate solution available in the market 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</p:txBody>
      </p:sp>
      <p:sp>
        <p:nvSpPr>
          <p:cNvPr id="36" name="Google Shape;780;p63">
            <a:extLst>
              <a:ext uri="{FF2B5EF4-FFF2-40B4-BE49-F238E27FC236}">
                <a16:creationId xmlns:a16="http://schemas.microsoft.com/office/drawing/2014/main" id="{77CFC3DC-6091-4D4E-8CD7-7AD6BB834C9C}"/>
              </a:ext>
            </a:extLst>
          </p:cNvPr>
          <p:cNvSpPr txBox="1">
            <a:spLocks/>
          </p:cNvSpPr>
          <p:nvPr/>
        </p:nvSpPr>
        <p:spPr>
          <a:xfrm>
            <a:off x="-124691" y="6009761"/>
            <a:ext cx="9556270" cy="732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lvl="0" algn="ctr">
              <a:defRPr/>
            </a:pPr>
            <a:r>
              <a:rPr lang="en-US" sz="4000" kern="0" dirty="0">
                <a:solidFill>
                  <a:schemeClr val="bg1"/>
                </a:solidFill>
              </a:rPr>
              <a:t>Our solution gives a better future to this industry</a:t>
            </a:r>
          </a:p>
        </p:txBody>
      </p:sp>
    </p:spTree>
    <p:extLst>
      <p:ext uri="{BB962C8B-B14F-4D97-AF65-F5344CB8AC3E}">
        <p14:creationId xmlns:p14="http://schemas.microsoft.com/office/powerpoint/2010/main" val="2677430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100000"/>
              </a:schemeClr>
            </a:gs>
            <a:gs pos="100000">
              <a:schemeClr val="accent6">
                <a:lumMod val="50000"/>
              </a:schemeClr>
            </a:gs>
          </a:gsLst>
          <a:lin ang="13500000" scaled="1"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תמונה 199" descr="תמונה שמכילה אור, ישיבה, גדול, אדום&#10;&#10;התיאור נוצר באופן אוטומטי">
            <a:extLst>
              <a:ext uri="{FF2B5EF4-FFF2-40B4-BE49-F238E27FC236}">
                <a16:creationId xmlns:a16="http://schemas.microsoft.com/office/drawing/2014/main" id="{137E25A3-AA31-4772-ABDC-66CE61C7C9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40613"/>
            <a:ext cx="12192000" cy="3717387"/>
          </a:xfrm>
          <a:prstGeom prst="rect">
            <a:avLst/>
          </a:prstGeom>
        </p:spPr>
      </p:pic>
      <p:pic>
        <p:nvPicPr>
          <p:cNvPr id="198" name="Google Shape;127;p6">
            <a:extLst>
              <a:ext uri="{FF2B5EF4-FFF2-40B4-BE49-F238E27FC236}">
                <a16:creationId xmlns:a16="http://schemas.microsoft.com/office/drawing/2014/main" id="{8737A702-F398-4DCE-8A35-DCD3F71EA9C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711758" y="61353"/>
            <a:ext cx="1628856" cy="1628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תמונה 198">
            <a:extLst>
              <a:ext uri="{FF2B5EF4-FFF2-40B4-BE49-F238E27FC236}">
                <a16:creationId xmlns:a16="http://schemas.microsoft.com/office/drawing/2014/main" id="{4B2C75CB-9463-436F-82F7-62AAFB91DA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23" y="61353"/>
            <a:ext cx="1721778" cy="1721778"/>
          </a:xfrm>
          <a:prstGeom prst="rect">
            <a:avLst/>
          </a:prstGeom>
        </p:spPr>
      </p:pic>
      <p:sp>
        <p:nvSpPr>
          <p:cNvPr id="6" name="Google Shape;891;p68">
            <a:extLst>
              <a:ext uri="{FF2B5EF4-FFF2-40B4-BE49-F238E27FC236}">
                <a16:creationId xmlns:a16="http://schemas.microsoft.com/office/drawing/2014/main" id="{4FC29D1A-32E8-4C78-BEE2-3C2E102A7075}"/>
              </a:ext>
            </a:extLst>
          </p:cNvPr>
          <p:cNvSpPr txBox="1">
            <a:spLocks/>
          </p:cNvSpPr>
          <p:nvPr/>
        </p:nvSpPr>
        <p:spPr>
          <a:xfrm flipH="1">
            <a:off x="474133" y="2982000"/>
            <a:ext cx="5274800" cy="8940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Squada One" panose="02000000000000000000" pitchFamily="2" charset="0"/>
              </a:rPr>
              <a:t>BIBLIOGRAPHY</a:t>
            </a:r>
          </a:p>
        </p:txBody>
      </p:sp>
      <p:sp>
        <p:nvSpPr>
          <p:cNvPr id="7" name="Google Shape;892;p68">
            <a:extLst>
              <a:ext uri="{FF2B5EF4-FFF2-40B4-BE49-F238E27FC236}">
                <a16:creationId xmlns:a16="http://schemas.microsoft.com/office/drawing/2014/main" id="{9EB3FC64-3720-4578-B48F-532BFF382FF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636830" y="1817361"/>
            <a:ext cx="5074928" cy="33112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/>
          <a:p>
            <a:pPr marL="321725" indent="-270927" algn="l" rtl="0">
              <a:lnSpc>
                <a:spcPct val="115000"/>
              </a:lnSpc>
              <a:spcBef>
                <a:spcPts val="400"/>
              </a:spcBef>
              <a:buClr>
                <a:schemeClr val="lt1"/>
              </a:buClr>
              <a:buFont typeface="Roboto Condensed Light"/>
              <a:buChar char="◂"/>
            </a:pPr>
            <a:r>
              <a:rPr lang="en-US" sz="1600" dirty="0">
                <a:solidFill>
                  <a:schemeClr val="lt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https://mindsea.com/app-stats/</a:t>
            </a:r>
          </a:p>
          <a:p>
            <a:pPr marL="321725" indent="-270927" algn="l" rtl="0">
              <a:lnSpc>
                <a:spcPct val="115000"/>
              </a:lnSpc>
              <a:spcBef>
                <a:spcPts val="400"/>
              </a:spcBef>
              <a:buClr>
                <a:schemeClr val="lt1"/>
              </a:buClr>
              <a:buFont typeface="Roboto Condensed Light"/>
              <a:buChar char="◂"/>
            </a:pPr>
            <a:r>
              <a:rPr lang="en-US" sz="1600" dirty="0">
                <a:solidFill>
                  <a:schemeClr val="lt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https://gett.com/il/about/</a:t>
            </a:r>
          </a:p>
          <a:p>
            <a:pPr marL="321725" indent="-270927" algn="l" rtl="0">
              <a:lnSpc>
                <a:spcPct val="115000"/>
              </a:lnSpc>
              <a:buClr>
                <a:schemeClr val="lt1"/>
              </a:buClr>
              <a:buFont typeface="Roboto Condensed Light"/>
              <a:buChar char="◂"/>
            </a:pPr>
            <a:r>
              <a:rPr lang="en-US" sz="1600" dirty="0">
                <a:solidFill>
                  <a:schemeClr val="lt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https://en.wikipedia.org/wiki/Agriculture</a:t>
            </a:r>
          </a:p>
          <a:p>
            <a:pPr marL="321725" indent="-270927" algn="l" rtl="0">
              <a:lnSpc>
                <a:spcPct val="115000"/>
              </a:lnSpc>
              <a:buClr>
                <a:schemeClr val="lt1"/>
              </a:buClr>
              <a:buFont typeface="Roboto Condensed Light"/>
              <a:buChar char="◂"/>
            </a:pPr>
            <a:r>
              <a:rPr lang="en-US" sz="1600" dirty="0">
                <a:solidFill>
                  <a:schemeClr val="lt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https://wiuag.wordpress.com/2017/11/06/agriculture-past-vs-present/comment-page-1/</a:t>
            </a:r>
          </a:p>
          <a:p>
            <a:pPr marL="321725" indent="-270927" algn="l" rtl="0">
              <a:lnSpc>
                <a:spcPct val="115000"/>
              </a:lnSpc>
              <a:buClr>
                <a:schemeClr val="lt1"/>
              </a:buClr>
              <a:buFont typeface="Roboto Condensed Light"/>
              <a:buChar char="◂"/>
            </a:pPr>
            <a:r>
              <a:rPr lang="en-US" sz="1600" dirty="0">
                <a:solidFill>
                  <a:schemeClr val="lt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https://en.wikipedia.org/wiki/Agriculture_in_Israel</a:t>
            </a:r>
          </a:p>
          <a:p>
            <a:pPr marL="321725" indent="-270927" algn="l" rtl="0">
              <a:lnSpc>
                <a:spcPct val="115000"/>
              </a:lnSpc>
              <a:buClr>
                <a:schemeClr val="lt1"/>
              </a:buClr>
              <a:buFont typeface="Roboto Condensed Light"/>
              <a:buChar char="◂"/>
            </a:pPr>
            <a:r>
              <a:rPr lang="en-US" sz="1600" dirty="0">
                <a:solidFill>
                  <a:schemeClr val="lt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https://old.cbs.gov.il/reader/newhodaot/hodaa_template.html?hodaa=202007018</a:t>
            </a:r>
          </a:p>
        </p:txBody>
      </p:sp>
      <p:cxnSp>
        <p:nvCxnSpPr>
          <p:cNvPr id="10" name="Google Shape;653;p60">
            <a:extLst>
              <a:ext uri="{FF2B5EF4-FFF2-40B4-BE49-F238E27FC236}">
                <a16:creationId xmlns:a16="http://schemas.microsoft.com/office/drawing/2014/main" id="{76FDDDBD-90C6-4EAF-801A-E41EAFD9B038}"/>
              </a:ext>
            </a:extLst>
          </p:cNvPr>
          <p:cNvCxnSpPr>
            <a:cxnSpLocks/>
          </p:cNvCxnSpPr>
          <p:nvPr/>
        </p:nvCxnSpPr>
        <p:spPr>
          <a:xfrm flipV="1">
            <a:off x="5493332" y="1518082"/>
            <a:ext cx="0" cy="369311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34723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100000"/>
              </a:schemeClr>
            </a:gs>
            <a:gs pos="100000">
              <a:schemeClr val="accent6">
                <a:lumMod val="50000"/>
              </a:schemeClr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91;p68">
            <a:extLst>
              <a:ext uri="{FF2B5EF4-FFF2-40B4-BE49-F238E27FC236}">
                <a16:creationId xmlns:a16="http://schemas.microsoft.com/office/drawing/2014/main" id="{06EAE740-E3B7-4FF9-8DF3-B171528648F8}"/>
              </a:ext>
            </a:extLst>
          </p:cNvPr>
          <p:cNvSpPr txBox="1">
            <a:spLocks/>
          </p:cNvSpPr>
          <p:nvPr/>
        </p:nvSpPr>
        <p:spPr>
          <a:xfrm flipH="1">
            <a:off x="1162608" y="2982000"/>
            <a:ext cx="9866783" cy="8940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dirty="0">
                <a:solidFill>
                  <a:schemeClr val="bg1"/>
                </a:solidFill>
                <a:latin typeface="Squada One" panose="02000000000000000000" pitchFamily="2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865586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100000"/>
              </a:schemeClr>
            </a:gs>
            <a:gs pos="100000">
              <a:schemeClr val="accent6">
                <a:lumMod val="50000"/>
              </a:schemeClr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91;p68">
            <a:extLst>
              <a:ext uri="{FF2B5EF4-FFF2-40B4-BE49-F238E27FC236}">
                <a16:creationId xmlns:a16="http://schemas.microsoft.com/office/drawing/2014/main" id="{06EAE740-E3B7-4FF9-8DF3-B171528648F8}"/>
              </a:ext>
            </a:extLst>
          </p:cNvPr>
          <p:cNvSpPr txBox="1">
            <a:spLocks/>
          </p:cNvSpPr>
          <p:nvPr/>
        </p:nvSpPr>
        <p:spPr>
          <a:xfrm flipH="1">
            <a:off x="1162608" y="611662"/>
            <a:ext cx="9866783" cy="8940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dirty="0">
                <a:solidFill>
                  <a:schemeClr val="bg1"/>
                </a:solidFill>
                <a:latin typeface="Squada One" panose="02000000000000000000" pitchFamily="2" charset="0"/>
              </a:rPr>
              <a:t>Thank You,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AF76D8EC-65D9-4072-8D60-FA20C31ED5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640" y="1739283"/>
            <a:ext cx="5118717" cy="511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723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אור, ישיבה, גדול, אדום&#10;&#10;התיאור נוצר באופן אוטומטי">
            <a:extLst>
              <a:ext uri="{FF2B5EF4-FFF2-40B4-BE49-F238E27FC236}">
                <a16:creationId xmlns:a16="http://schemas.microsoft.com/office/drawing/2014/main" id="{6703328C-5646-4905-BF9C-338446033B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0" r="110" b="31399"/>
          <a:stretch/>
        </p:blipFill>
        <p:spPr>
          <a:xfrm>
            <a:off x="-29" y="4329338"/>
            <a:ext cx="12192000" cy="2550178"/>
          </a:xfrm>
          <a:prstGeom prst="rect">
            <a:avLst/>
          </a:prstGeom>
        </p:spPr>
      </p:pic>
      <p:sp>
        <p:nvSpPr>
          <p:cNvPr id="308" name="Google Shape;308;p44"/>
          <p:cNvSpPr txBox="1">
            <a:spLocks noGrp="1"/>
          </p:cNvSpPr>
          <p:nvPr>
            <p:ph type="ctrTitle"/>
          </p:nvPr>
        </p:nvSpPr>
        <p:spPr>
          <a:xfrm>
            <a:off x="2150213" y="2588002"/>
            <a:ext cx="35056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b" anchorCtr="0">
            <a:noAutofit/>
          </a:bodyPr>
          <a:lstStyle/>
          <a:p>
            <a:r>
              <a:rPr lang="en-US" sz="1600" dirty="0">
                <a:latin typeface="Squada One" panose="02000000000000000000" charset="0"/>
              </a:rPr>
              <a:t>SHORT REMINDER</a:t>
            </a:r>
            <a:endParaRPr sz="1600" dirty="0">
              <a:latin typeface="Squada One" panose="02000000000000000000" charset="0"/>
            </a:endParaRPr>
          </a:p>
        </p:txBody>
      </p:sp>
      <p:sp>
        <p:nvSpPr>
          <p:cNvPr id="309" name="Google Shape;309;p44"/>
          <p:cNvSpPr txBox="1">
            <a:spLocks noGrp="1"/>
          </p:cNvSpPr>
          <p:nvPr>
            <p:ph type="subTitle" idx="1"/>
          </p:nvPr>
        </p:nvSpPr>
        <p:spPr>
          <a:xfrm>
            <a:off x="2512612" y="3112481"/>
            <a:ext cx="2780802" cy="49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/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Short brief about the issues</a:t>
            </a:r>
          </a:p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from our previous presentation</a:t>
            </a:r>
            <a:endParaRPr sz="1100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314" name="Google Shape;314;p44"/>
          <p:cNvSpPr txBox="1">
            <a:spLocks noGrp="1"/>
          </p:cNvSpPr>
          <p:nvPr>
            <p:ph type="ctrTitle" idx="4"/>
          </p:nvPr>
        </p:nvSpPr>
        <p:spPr>
          <a:xfrm>
            <a:off x="4460681" y="2587893"/>
            <a:ext cx="35056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b" anchorCtr="0">
            <a:noAutofit/>
          </a:bodyPr>
          <a:lstStyle/>
          <a:p>
            <a:r>
              <a:rPr lang="en-US" sz="1600" dirty="0">
                <a:latin typeface="Squada One" panose="02000000000000000000" charset="0"/>
              </a:rPr>
              <a:t>EVIDENCES</a:t>
            </a:r>
            <a:endParaRPr sz="1600" dirty="0">
              <a:latin typeface="Squada One" panose="02000000000000000000" charset="0"/>
            </a:endParaRPr>
          </a:p>
        </p:txBody>
      </p:sp>
      <p:sp>
        <p:nvSpPr>
          <p:cNvPr id="315" name="Google Shape;315;p44"/>
          <p:cNvSpPr txBox="1">
            <a:spLocks noGrp="1"/>
          </p:cNvSpPr>
          <p:nvPr>
            <p:ph type="subTitle" idx="5"/>
          </p:nvPr>
        </p:nvSpPr>
        <p:spPr>
          <a:xfrm>
            <a:off x="4823080" y="3112481"/>
            <a:ext cx="2780802" cy="49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/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Showing the results </a:t>
            </a:r>
          </a:p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that the problem caused</a:t>
            </a:r>
          </a:p>
        </p:txBody>
      </p:sp>
      <p:sp>
        <p:nvSpPr>
          <p:cNvPr id="307" name="Google Shape;307;p44"/>
          <p:cNvSpPr txBox="1">
            <a:spLocks noGrp="1"/>
          </p:cNvSpPr>
          <p:nvPr>
            <p:ph type="ctrTitle" idx="8"/>
          </p:nvPr>
        </p:nvSpPr>
        <p:spPr>
          <a:xfrm>
            <a:off x="1496371" y="535267"/>
            <a:ext cx="9199200" cy="12616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Squada One" panose="020B0604020202020204" charset="0"/>
              </a:rPr>
              <a:t>AGENDA</a:t>
            </a:r>
            <a:endParaRPr sz="8000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sp>
        <p:nvSpPr>
          <p:cNvPr id="310" name="Google Shape;310;p44"/>
          <p:cNvSpPr txBox="1">
            <a:spLocks noGrp="1"/>
          </p:cNvSpPr>
          <p:nvPr>
            <p:ph type="title" idx="9"/>
          </p:nvPr>
        </p:nvSpPr>
        <p:spPr>
          <a:xfrm>
            <a:off x="2707881" y="2299136"/>
            <a:ext cx="23384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/>
          <a:p>
            <a:r>
              <a:rPr lang="es" sz="5400" dirty="0">
                <a:latin typeface="Squada One" panose="02000000000000000000" charset="0"/>
              </a:rPr>
              <a:t>01</a:t>
            </a:r>
            <a:endParaRPr sz="5400" dirty="0">
              <a:latin typeface="Squada One" panose="02000000000000000000" charset="0"/>
            </a:endParaRPr>
          </a:p>
        </p:txBody>
      </p:sp>
      <p:sp>
        <p:nvSpPr>
          <p:cNvPr id="316" name="Google Shape;316;p44"/>
          <p:cNvSpPr txBox="1">
            <a:spLocks noGrp="1"/>
          </p:cNvSpPr>
          <p:nvPr>
            <p:ph type="title" idx="14"/>
          </p:nvPr>
        </p:nvSpPr>
        <p:spPr>
          <a:xfrm>
            <a:off x="5046281" y="2299136"/>
            <a:ext cx="23384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/>
          <a:p>
            <a:r>
              <a:rPr lang="es" sz="5400" dirty="0">
                <a:latin typeface="Squada One" panose="02000000000000000000" charset="0"/>
              </a:rPr>
              <a:t>02</a:t>
            </a:r>
            <a:endParaRPr sz="5400" dirty="0">
              <a:latin typeface="Squada One" panose="02000000000000000000" charset="0"/>
            </a:endParaRPr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15A08183-B613-4636-9C3A-21BB46A8A0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22" y="61352"/>
            <a:ext cx="2146921" cy="2146921"/>
          </a:xfrm>
          <a:prstGeom prst="rect">
            <a:avLst/>
          </a:prstGeom>
        </p:spPr>
      </p:pic>
      <p:sp>
        <p:nvSpPr>
          <p:cNvPr id="14" name="Google Shape;308;p44">
            <a:extLst>
              <a:ext uri="{FF2B5EF4-FFF2-40B4-BE49-F238E27FC236}">
                <a16:creationId xmlns:a16="http://schemas.microsoft.com/office/drawing/2014/main" id="{8CEE44BC-9BD2-46E1-A868-F2F798ABDB43}"/>
              </a:ext>
            </a:extLst>
          </p:cNvPr>
          <p:cNvSpPr txBox="1">
            <a:spLocks/>
          </p:cNvSpPr>
          <p:nvPr/>
        </p:nvSpPr>
        <p:spPr>
          <a:xfrm>
            <a:off x="6562061" y="2587893"/>
            <a:ext cx="35056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b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lang="en-US" sz="1600" dirty="0">
                <a:latin typeface="Squada One" panose="02000000000000000000" charset="0"/>
              </a:rPr>
              <a:t>Who Are We</a:t>
            </a:r>
          </a:p>
        </p:txBody>
      </p:sp>
      <p:sp>
        <p:nvSpPr>
          <p:cNvPr id="15" name="Google Shape;309;p44">
            <a:extLst>
              <a:ext uri="{FF2B5EF4-FFF2-40B4-BE49-F238E27FC236}">
                <a16:creationId xmlns:a16="http://schemas.microsoft.com/office/drawing/2014/main" id="{CF85DDFC-3B8B-438F-A66E-0BBABFF20A17}"/>
              </a:ext>
            </a:extLst>
          </p:cNvPr>
          <p:cNvSpPr txBox="1">
            <a:spLocks/>
          </p:cNvSpPr>
          <p:nvPr/>
        </p:nvSpPr>
        <p:spPr>
          <a:xfrm>
            <a:off x="6924460" y="3091218"/>
            <a:ext cx="2780802" cy="49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Representing Uncle Moses</a:t>
            </a:r>
          </a:p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company and it’s goals</a:t>
            </a:r>
          </a:p>
        </p:txBody>
      </p:sp>
      <p:sp>
        <p:nvSpPr>
          <p:cNvPr id="16" name="Google Shape;310;p44">
            <a:extLst>
              <a:ext uri="{FF2B5EF4-FFF2-40B4-BE49-F238E27FC236}">
                <a16:creationId xmlns:a16="http://schemas.microsoft.com/office/drawing/2014/main" id="{A3340E27-E563-4136-AE0D-34FAC07D5AEA}"/>
              </a:ext>
            </a:extLst>
          </p:cNvPr>
          <p:cNvSpPr txBox="1">
            <a:spLocks/>
          </p:cNvSpPr>
          <p:nvPr/>
        </p:nvSpPr>
        <p:spPr>
          <a:xfrm>
            <a:off x="7156293" y="2309977"/>
            <a:ext cx="23384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sz="5400" dirty="0">
                <a:latin typeface="Squada One" panose="02000000000000000000" charset="0"/>
              </a:rPr>
              <a:t>03</a:t>
            </a:r>
          </a:p>
        </p:txBody>
      </p:sp>
      <p:sp>
        <p:nvSpPr>
          <p:cNvPr id="17" name="Google Shape;308;p44">
            <a:extLst>
              <a:ext uri="{FF2B5EF4-FFF2-40B4-BE49-F238E27FC236}">
                <a16:creationId xmlns:a16="http://schemas.microsoft.com/office/drawing/2014/main" id="{CEA3693B-F513-4B46-97BF-E244C298B112}"/>
              </a:ext>
            </a:extLst>
          </p:cNvPr>
          <p:cNvSpPr txBox="1">
            <a:spLocks/>
          </p:cNvSpPr>
          <p:nvPr/>
        </p:nvSpPr>
        <p:spPr>
          <a:xfrm>
            <a:off x="2150213" y="4647672"/>
            <a:ext cx="35056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b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lang="en-US" sz="1600" dirty="0">
                <a:latin typeface="Squada One" panose="02000000000000000000" charset="0"/>
              </a:rPr>
              <a:t>SOLUTION</a:t>
            </a:r>
          </a:p>
        </p:txBody>
      </p:sp>
      <p:sp>
        <p:nvSpPr>
          <p:cNvPr id="18" name="Google Shape;309;p44">
            <a:extLst>
              <a:ext uri="{FF2B5EF4-FFF2-40B4-BE49-F238E27FC236}">
                <a16:creationId xmlns:a16="http://schemas.microsoft.com/office/drawing/2014/main" id="{88D6C9B6-D5C1-428E-B689-D2114B80F02A}"/>
              </a:ext>
            </a:extLst>
          </p:cNvPr>
          <p:cNvSpPr txBox="1">
            <a:spLocks/>
          </p:cNvSpPr>
          <p:nvPr/>
        </p:nvSpPr>
        <p:spPr>
          <a:xfrm>
            <a:off x="2512612" y="5172151"/>
            <a:ext cx="2780802" cy="49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Finally, presenting an </a:t>
            </a:r>
          </a:p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appropriate solution to the problem</a:t>
            </a:r>
          </a:p>
        </p:txBody>
      </p:sp>
      <p:sp>
        <p:nvSpPr>
          <p:cNvPr id="19" name="Google Shape;310;p44">
            <a:extLst>
              <a:ext uri="{FF2B5EF4-FFF2-40B4-BE49-F238E27FC236}">
                <a16:creationId xmlns:a16="http://schemas.microsoft.com/office/drawing/2014/main" id="{C4503403-FC97-4920-BBD7-761EA97F68AD}"/>
              </a:ext>
            </a:extLst>
          </p:cNvPr>
          <p:cNvSpPr txBox="1">
            <a:spLocks/>
          </p:cNvSpPr>
          <p:nvPr/>
        </p:nvSpPr>
        <p:spPr>
          <a:xfrm>
            <a:off x="2707881" y="4358806"/>
            <a:ext cx="23384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sz="5400" dirty="0">
                <a:latin typeface="Squada One" panose="02000000000000000000" charset="0"/>
              </a:rPr>
              <a:t>04</a:t>
            </a:r>
          </a:p>
        </p:txBody>
      </p:sp>
      <p:sp>
        <p:nvSpPr>
          <p:cNvPr id="21" name="Google Shape;308;p44">
            <a:extLst>
              <a:ext uri="{FF2B5EF4-FFF2-40B4-BE49-F238E27FC236}">
                <a16:creationId xmlns:a16="http://schemas.microsoft.com/office/drawing/2014/main" id="{FE68B2D6-A059-4ED2-B08F-3D2C89CF7BCB}"/>
              </a:ext>
            </a:extLst>
          </p:cNvPr>
          <p:cNvSpPr txBox="1">
            <a:spLocks/>
          </p:cNvSpPr>
          <p:nvPr/>
        </p:nvSpPr>
        <p:spPr>
          <a:xfrm>
            <a:off x="4460681" y="4647672"/>
            <a:ext cx="35056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b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lang="en-US" sz="1600" dirty="0">
                <a:latin typeface="Squada One" panose="02000000000000000000" charset="0"/>
              </a:rPr>
              <a:t>FINAL WORDS</a:t>
            </a:r>
          </a:p>
        </p:txBody>
      </p:sp>
      <p:sp>
        <p:nvSpPr>
          <p:cNvPr id="22" name="Google Shape;309;p44">
            <a:extLst>
              <a:ext uri="{FF2B5EF4-FFF2-40B4-BE49-F238E27FC236}">
                <a16:creationId xmlns:a16="http://schemas.microsoft.com/office/drawing/2014/main" id="{9E39F5C4-3814-4A1B-B476-46EA14B23711}"/>
              </a:ext>
            </a:extLst>
          </p:cNvPr>
          <p:cNvSpPr txBox="1">
            <a:spLocks/>
          </p:cNvSpPr>
          <p:nvPr/>
        </p:nvSpPr>
        <p:spPr>
          <a:xfrm>
            <a:off x="4823080" y="5172151"/>
            <a:ext cx="2780802" cy="49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Summarize the issue</a:t>
            </a:r>
          </a:p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and showing conclusions </a:t>
            </a:r>
          </a:p>
        </p:txBody>
      </p:sp>
      <p:sp>
        <p:nvSpPr>
          <p:cNvPr id="23" name="Google Shape;310;p44">
            <a:extLst>
              <a:ext uri="{FF2B5EF4-FFF2-40B4-BE49-F238E27FC236}">
                <a16:creationId xmlns:a16="http://schemas.microsoft.com/office/drawing/2014/main" id="{C79A4B22-DAD5-4CD4-8A7E-7F3D37AAC360}"/>
              </a:ext>
            </a:extLst>
          </p:cNvPr>
          <p:cNvSpPr txBox="1">
            <a:spLocks/>
          </p:cNvSpPr>
          <p:nvPr/>
        </p:nvSpPr>
        <p:spPr>
          <a:xfrm>
            <a:off x="5018349" y="4358806"/>
            <a:ext cx="23384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sz="5400" dirty="0">
                <a:latin typeface="Squada One" panose="02000000000000000000" charset="0"/>
              </a:rPr>
              <a:t>05</a:t>
            </a:r>
          </a:p>
        </p:txBody>
      </p:sp>
      <p:sp>
        <p:nvSpPr>
          <p:cNvPr id="24" name="Google Shape;308;p44">
            <a:extLst>
              <a:ext uri="{FF2B5EF4-FFF2-40B4-BE49-F238E27FC236}">
                <a16:creationId xmlns:a16="http://schemas.microsoft.com/office/drawing/2014/main" id="{EB22E912-66F4-4B4C-8EBA-7E51221DB39C}"/>
              </a:ext>
            </a:extLst>
          </p:cNvPr>
          <p:cNvSpPr txBox="1">
            <a:spLocks/>
          </p:cNvSpPr>
          <p:nvPr/>
        </p:nvSpPr>
        <p:spPr>
          <a:xfrm>
            <a:off x="6771149" y="4647672"/>
            <a:ext cx="35056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b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lang="en-US" sz="1600" dirty="0">
                <a:latin typeface="Squada One" panose="02000000000000000000" charset="0"/>
              </a:rPr>
              <a:t>END and Q&amp;A</a:t>
            </a:r>
          </a:p>
        </p:txBody>
      </p:sp>
      <p:sp>
        <p:nvSpPr>
          <p:cNvPr id="25" name="Google Shape;309;p44">
            <a:extLst>
              <a:ext uri="{FF2B5EF4-FFF2-40B4-BE49-F238E27FC236}">
                <a16:creationId xmlns:a16="http://schemas.microsoft.com/office/drawing/2014/main" id="{1C70AE71-F59D-4120-82FF-BC5EB114EC4D}"/>
              </a:ext>
            </a:extLst>
          </p:cNvPr>
          <p:cNvSpPr txBox="1">
            <a:spLocks/>
          </p:cNvSpPr>
          <p:nvPr/>
        </p:nvSpPr>
        <p:spPr>
          <a:xfrm>
            <a:off x="7133548" y="5172151"/>
            <a:ext cx="2780802" cy="49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 panose="020B0604020202020204" pitchFamily="34" charset="0"/>
              <a:buNone/>
              <a:defRPr sz="1333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Ending our presentation</a:t>
            </a:r>
          </a:p>
          <a:p>
            <a:pPr marL="0" indent="0"/>
            <a:r>
              <a:rPr lang="en-US" sz="1100" dirty="0">
                <a:latin typeface="Roboto" pitchFamily="2" charset="0"/>
                <a:ea typeface="Roboto" pitchFamily="2" charset="0"/>
              </a:rPr>
              <a:t>and answering questions</a:t>
            </a:r>
          </a:p>
        </p:txBody>
      </p:sp>
      <p:sp>
        <p:nvSpPr>
          <p:cNvPr id="26" name="Google Shape;310;p44">
            <a:extLst>
              <a:ext uri="{FF2B5EF4-FFF2-40B4-BE49-F238E27FC236}">
                <a16:creationId xmlns:a16="http://schemas.microsoft.com/office/drawing/2014/main" id="{BBAA7B0C-2A8F-499F-B06C-81D0064D9C46}"/>
              </a:ext>
            </a:extLst>
          </p:cNvPr>
          <p:cNvSpPr txBox="1">
            <a:spLocks/>
          </p:cNvSpPr>
          <p:nvPr/>
        </p:nvSpPr>
        <p:spPr>
          <a:xfrm>
            <a:off x="7328817" y="4358806"/>
            <a:ext cx="23384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>
            <a:lvl1pPr lvl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sz="5400" dirty="0">
                <a:latin typeface="Squada One" panose="02000000000000000000" charset="0"/>
              </a:rPr>
              <a:t>06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100000"/>
              </a:schemeClr>
            </a:gs>
            <a:gs pos="100000">
              <a:schemeClr val="accent6">
                <a:lumMod val="50000"/>
              </a:schemeClr>
            </a:gs>
          </a:gsLst>
          <a:lin ang="13500000" scaled="1"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"/>
          <p:cNvSpPr txBox="1">
            <a:spLocks noGrp="1"/>
          </p:cNvSpPr>
          <p:nvPr>
            <p:ph type="ctrTitle"/>
          </p:nvPr>
        </p:nvSpPr>
        <p:spPr>
          <a:xfrm rot="19575819">
            <a:off x="346602" y="1271703"/>
            <a:ext cx="4378036" cy="1810863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/>
          <a:p>
            <a:pPr>
              <a:lnSpc>
                <a:spcPts val="7200"/>
              </a:lnSpc>
            </a:pPr>
            <a:r>
              <a:rPr lang="en-US" sz="8800" dirty="0">
                <a:solidFill>
                  <a:schemeClr val="bg1"/>
                </a:solidFill>
                <a:latin typeface="Squada One" panose="020B0604020202020204" charset="0"/>
              </a:rPr>
              <a:t>SHORT</a:t>
            </a:r>
            <a:br>
              <a:rPr lang="en-US" sz="8800" dirty="0">
                <a:solidFill>
                  <a:schemeClr val="bg1"/>
                </a:solidFill>
                <a:latin typeface="Squada One" panose="020B0604020202020204" charset="0"/>
              </a:rPr>
            </a:br>
            <a:r>
              <a:rPr lang="en-US" sz="8800" dirty="0">
                <a:solidFill>
                  <a:schemeClr val="bg1"/>
                </a:solidFill>
                <a:latin typeface="Squada One" panose="020B0604020202020204" charset="0"/>
              </a:rPr>
              <a:t>REMINDER</a:t>
            </a:r>
            <a:endParaRPr sz="9600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sp>
        <p:nvSpPr>
          <p:cNvPr id="140" name="Google Shape;780;p63">
            <a:extLst>
              <a:ext uri="{FF2B5EF4-FFF2-40B4-BE49-F238E27FC236}">
                <a16:creationId xmlns:a16="http://schemas.microsoft.com/office/drawing/2014/main" id="{9603B6C6-4A2B-4641-9A26-1F67D29870D4}"/>
              </a:ext>
            </a:extLst>
          </p:cNvPr>
          <p:cNvSpPr txBox="1">
            <a:spLocks/>
          </p:cNvSpPr>
          <p:nvPr/>
        </p:nvSpPr>
        <p:spPr>
          <a:xfrm>
            <a:off x="7773006" y="846082"/>
            <a:ext cx="2478017" cy="47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quada One"/>
                <a:sym typeface="Squada One"/>
              </a:rPr>
              <a:t>Agriculture In Israel</a:t>
            </a:r>
          </a:p>
        </p:txBody>
      </p:sp>
      <p:sp>
        <p:nvSpPr>
          <p:cNvPr id="141" name="Google Shape;781;p63">
            <a:extLst>
              <a:ext uri="{FF2B5EF4-FFF2-40B4-BE49-F238E27FC236}">
                <a16:creationId xmlns:a16="http://schemas.microsoft.com/office/drawing/2014/main" id="{07F843F1-F63E-44DD-B944-259463D450C8}"/>
              </a:ext>
            </a:extLst>
          </p:cNvPr>
          <p:cNvSpPr txBox="1">
            <a:spLocks/>
          </p:cNvSpPr>
          <p:nvPr/>
        </p:nvSpPr>
        <p:spPr>
          <a:xfrm>
            <a:off x="7534049" y="1125241"/>
            <a:ext cx="3071271" cy="751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88D3CE"/>
              </a:buClr>
              <a:buSzPts val="1100"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Term, history and now</a:t>
            </a:r>
          </a:p>
        </p:txBody>
      </p:sp>
      <p:sp>
        <p:nvSpPr>
          <p:cNvPr id="142" name="Google Shape;782;p63">
            <a:extLst>
              <a:ext uri="{FF2B5EF4-FFF2-40B4-BE49-F238E27FC236}">
                <a16:creationId xmlns:a16="http://schemas.microsoft.com/office/drawing/2014/main" id="{5C968963-E16B-47CB-8F64-3C672985E2DD}"/>
              </a:ext>
            </a:extLst>
          </p:cNvPr>
          <p:cNvSpPr txBox="1">
            <a:spLocks/>
          </p:cNvSpPr>
          <p:nvPr/>
        </p:nvSpPr>
        <p:spPr>
          <a:xfrm>
            <a:off x="8025091" y="2530814"/>
            <a:ext cx="2633188" cy="47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lvl="0" algn="r"/>
            <a:r>
              <a:rPr lang="en-US" sz="2000" dirty="0"/>
              <a:t>Israel Farmer’s Federation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quada One"/>
              <a:sym typeface="Squada One"/>
            </a:endParaRPr>
          </a:p>
        </p:txBody>
      </p:sp>
      <p:sp>
        <p:nvSpPr>
          <p:cNvPr id="143" name="Google Shape;783;p63">
            <a:extLst>
              <a:ext uri="{FF2B5EF4-FFF2-40B4-BE49-F238E27FC236}">
                <a16:creationId xmlns:a16="http://schemas.microsoft.com/office/drawing/2014/main" id="{1FE4460F-AD41-45FF-8CF0-F2BE9726D894}"/>
              </a:ext>
            </a:extLst>
          </p:cNvPr>
          <p:cNvSpPr txBox="1">
            <a:spLocks/>
          </p:cNvSpPr>
          <p:nvPr/>
        </p:nvSpPr>
        <p:spPr>
          <a:xfrm>
            <a:off x="7947208" y="2847602"/>
            <a:ext cx="2788954" cy="872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lvl="0" indent="0" algn="ctr">
              <a:lnSpc>
                <a:spcPct val="100000"/>
              </a:lnSpc>
              <a:buClr>
                <a:srgbClr val="88D3CE"/>
              </a:buClr>
              <a:buSzPts val="1100"/>
              <a:buNone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 Light"/>
                <a:ea typeface="Roboto Condensed Light"/>
                <a:sym typeface="Roboto Condensed Light"/>
              </a:rPr>
              <a:t>Represents</a:t>
            </a:r>
            <a:r>
              <a:rPr lang="en-US" sz="1200" kern="0" dirty="0"/>
              <a:t> the farmers across Israel, but prefers to focus on the big farms either then the small farms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Roboto Condensed Light"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</p:txBody>
      </p:sp>
      <p:sp>
        <p:nvSpPr>
          <p:cNvPr id="144" name="Google Shape;784;p63">
            <a:extLst>
              <a:ext uri="{FF2B5EF4-FFF2-40B4-BE49-F238E27FC236}">
                <a16:creationId xmlns:a16="http://schemas.microsoft.com/office/drawing/2014/main" id="{12C3A7B7-BA1B-4E46-B0C4-001251371955}"/>
              </a:ext>
            </a:extLst>
          </p:cNvPr>
          <p:cNvSpPr txBox="1">
            <a:spLocks/>
          </p:cNvSpPr>
          <p:nvPr/>
        </p:nvSpPr>
        <p:spPr>
          <a:xfrm>
            <a:off x="5954101" y="2441203"/>
            <a:ext cx="1235429" cy="47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quada One"/>
                <a:sym typeface="Squada One"/>
              </a:rPr>
              <a:t>Problem</a:t>
            </a:r>
          </a:p>
        </p:txBody>
      </p:sp>
      <p:sp>
        <p:nvSpPr>
          <p:cNvPr id="145" name="Google Shape;785;p63">
            <a:extLst>
              <a:ext uri="{FF2B5EF4-FFF2-40B4-BE49-F238E27FC236}">
                <a16:creationId xmlns:a16="http://schemas.microsoft.com/office/drawing/2014/main" id="{2392A151-531B-4015-BC4D-E9CEDC3F3868}"/>
              </a:ext>
            </a:extLst>
          </p:cNvPr>
          <p:cNvSpPr txBox="1">
            <a:spLocks/>
          </p:cNvSpPr>
          <p:nvPr/>
        </p:nvSpPr>
        <p:spPr>
          <a:xfrm>
            <a:off x="5519930" y="2734777"/>
            <a:ext cx="2248373" cy="872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lvl="0" indent="0" algn="ctr">
              <a:lnSpc>
                <a:spcPct val="100000"/>
              </a:lnSpc>
              <a:spcAft>
                <a:spcPts val="1600"/>
              </a:spcAft>
              <a:buClr>
                <a:srgbClr val="88D3CE"/>
              </a:buClr>
              <a:buSzPts val="1100"/>
              <a:buNone/>
            </a:pPr>
            <a:r>
              <a:rPr lang="en-US" sz="1200" kern="0" dirty="0"/>
              <a:t>Brokerage fees the farmers have to pay in order to sell their goods 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</p:txBody>
      </p:sp>
      <p:sp>
        <p:nvSpPr>
          <p:cNvPr id="146" name="Google Shape;786;p63">
            <a:extLst>
              <a:ext uri="{FF2B5EF4-FFF2-40B4-BE49-F238E27FC236}">
                <a16:creationId xmlns:a16="http://schemas.microsoft.com/office/drawing/2014/main" id="{0BC46A0C-0521-4294-AC33-3F152A26C751}"/>
              </a:ext>
            </a:extLst>
          </p:cNvPr>
          <p:cNvSpPr txBox="1">
            <a:spLocks/>
          </p:cNvSpPr>
          <p:nvPr/>
        </p:nvSpPr>
        <p:spPr>
          <a:xfrm>
            <a:off x="5672812" y="4532138"/>
            <a:ext cx="1861237" cy="47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lvl="0" algn="ctr"/>
            <a:r>
              <a:rPr lang="en-US" sz="2000" kern="0" dirty="0"/>
              <a:t>Problem Causes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quada One"/>
              <a:sym typeface="Squada One"/>
            </a:endParaRPr>
          </a:p>
        </p:txBody>
      </p:sp>
      <p:sp>
        <p:nvSpPr>
          <p:cNvPr id="147" name="Google Shape;787;p63">
            <a:extLst>
              <a:ext uri="{FF2B5EF4-FFF2-40B4-BE49-F238E27FC236}">
                <a16:creationId xmlns:a16="http://schemas.microsoft.com/office/drawing/2014/main" id="{683FF50B-BB97-473D-ADD5-8A375432D7F4}"/>
              </a:ext>
            </a:extLst>
          </p:cNvPr>
          <p:cNvSpPr txBox="1">
            <a:spLocks/>
          </p:cNvSpPr>
          <p:nvPr/>
        </p:nvSpPr>
        <p:spPr>
          <a:xfrm>
            <a:off x="5815727" y="4812456"/>
            <a:ext cx="1656778" cy="919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D3CE"/>
              </a:buClr>
              <a:buSzPts val="1100"/>
              <a:buFont typeface="Arial"/>
              <a:buNone/>
              <a:tabLst/>
              <a:defRPr/>
            </a:pPr>
            <a:r>
              <a:rPr lang="en-US" sz="1200" kern="0" dirty="0"/>
              <a:t>Farmers are forced to reduce the prices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88D3CE"/>
              </a:buClr>
              <a:buSzPts val="1100"/>
              <a:buFont typeface="Arial"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Roboto Condensed Light"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</p:txBody>
      </p:sp>
      <p:sp>
        <p:nvSpPr>
          <p:cNvPr id="148" name="Google Shape;788;p63">
            <a:extLst>
              <a:ext uri="{FF2B5EF4-FFF2-40B4-BE49-F238E27FC236}">
                <a16:creationId xmlns:a16="http://schemas.microsoft.com/office/drawing/2014/main" id="{5C6AED2A-BC62-4A57-A37C-DC32CA009090}"/>
              </a:ext>
            </a:extLst>
          </p:cNvPr>
          <p:cNvSpPr txBox="1">
            <a:spLocks/>
          </p:cNvSpPr>
          <p:nvPr/>
        </p:nvSpPr>
        <p:spPr>
          <a:xfrm>
            <a:off x="8899641" y="4485018"/>
            <a:ext cx="1235429" cy="478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quada One"/>
                <a:sym typeface="Squada One"/>
              </a:rPr>
              <a:t>Result</a:t>
            </a:r>
          </a:p>
        </p:txBody>
      </p:sp>
      <p:sp>
        <p:nvSpPr>
          <p:cNvPr id="149" name="Google Shape;789;p63">
            <a:extLst>
              <a:ext uri="{FF2B5EF4-FFF2-40B4-BE49-F238E27FC236}">
                <a16:creationId xmlns:a16="http://schemas.microsoft.com/office/drawing/2014/main" id="{77BB4469-FB68-42B7-8727-9672218FCC7F}"/>
              </a:ext>
            </a:extLst>
          </p:cNvPr>
          <p:cNvSpPr txBox="1">
            <a:spLocks/>
          </p:cNvSpPr>
          <p:nvPr/>
        </p:nvSpPr>
        <p:spPr>
          <a:xfrm>
            <a:off x="8291938" y="4738861"/>
            <a:ext cx="2439134" cy="919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 sz="1400" b="0" i="0" u="none" strike="noStrike" cap="none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lvl="0" indent="0" algn="ctr">
              <a:lnSpc>
                <a:spcPct val="100000"/>
              </a:lnSpc>
              <a:spcAft>
                <a:spcPts val="1600"/>
              </a:spcAft>
              <a:buClr>
                <a:srgbClr val="88D3CE"/>
              </a:buClr>
              <a:buSzPts val="1100"/>
              <a:buNone/>
            </a:pPr>
            <a:r>
              <a:rPr lang="en-US" sz="1200" kern="0" dirty="0"/>
              <a:t>Brokerage fees damages the farmers and eventually leads them to bankrupt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 Light"/>
              <a:ea typeface="Roboto Condensed Light"/>
              <a:sym typeface="Roboto Condensed Light"/>
            </a:endParaRPr>
          </a:p>
        </p:txBody>
      </p:sp>
      <p:grpSp>
        <p:nvGrpSpPr>
          <p:cNvPr id="150" name="Google Shape;790;p63">
            <a:extLst>
              <a:ext uri="{FF2B5EF4-FFF2-40B4-BE49-F238E27FC236}">
                <a16:creationId xmlns:a16="http://schemas.microsoft.com/office/drawing/2014/main" id="{0C547B24-8871-474E-BA81-C1CCAC2BAAE1}"/>
              </a:ext>
            </a:extLst>
          </p:cNvPr>
          <p:cNvGrpSpPr/>
          <p:nvPr/>
        </p:nvGrpSpPr>
        <p:grpSpPr>
          <a:xfrm>
            <a:off x="5095840" y="1499515"/>
            <a:ext cx="6282415" cy="4621586"/>
            <a:chOff x="2613858" y="1523425"/>
            <a:chExt cx="3920691" cy="2884211"/>
          </a:xfrm>
        </p:grpSpPr>
        <p:grpSp>
          <p:nvGrpSpPr>
            <p:cNvPr id="151" name="Google Shape;791;p63">
              <a:extLst>
                <a:ext uri="{FF2B5EF4-FFF2-40B4-BE49-F238E27FC236}">
                  <a16:creationId xmlns:a16="http://schemas.microsoft.com/office/drawing/2014/main" id="{22F9D324-6310-4D61-B6E8-A9449B261C1E}"/>
                </a:ext>
              </a:extLst>
            </p:cNvPr>
            <p:cNvGrpSpPr/>
            <p:nvPr/>
          </p:nvGrpSpPr>
          <p:grpSpPr>
            <a:xfrm>
              <a:off x="2613858" y="1523425"/>
              <a:ext cx="3920691" cy="2884211"/>
              <a:chOff x="2613858" y="1523425"/>
              <a:chExt cx="3920691" cy="2884211"/>
            </a:xfrm>
          </p:grpSpPr>
          <p:sp>
            <p:nvSpPr>
              <p:cNvPr id="160" name="Google Shape;792;p63">
                <a:extLst>
                  <a:ext uri="{FF2B5EF4-FFF2-40B4-BE49-F238E27FC236}">
                    <a16:creationId xmlns:a16="http://schemas.microsoft.com/office/drawing/2014/main" id="{0201C22F-97E9-4345-8FED-6A9FAD332336}"/>
                  </a:ext>
                </a:extLst>
              </p:cNvPr>
              <p:cNvSpPr/>
              <p:nvPr/>
            </p:nvSpPr>
            <p:spPr>
              <a:xfrm rot="5400000">
                <a:off x="4924676" y="1720789"/>
                <a:ext cx="241614" cy="209428"/>
              </a:xfrm>
              <a:prstGeom prst="flowChartConnector">
                <a:avLst/>
              </a:pr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cxnSp>
            <p:nvCxnSpPr>
              <p:cNvPr id="161" name="Google Shape;793;p63">
                <a:extLst>
                  <a:ext uri="{FF2B5EF4-FFF2-40B4-BE49-F238E27FC236}">
                    <a16:creationId xmlns:a16="http://schemas.microsoft.com/office/drawing/2014/main" id="{8A617F29-169E-475A-AD56-C6855044AD0B}"/>
                  </a:ext>
                </a:extLst>
              </p:cNvPr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162" name="Google Shape;794;p63">
                <a:extLst>
                  <a:ext uri="{FF2B5EF4-FFF2-40B4-BE49-F238E27FC236}">
                    <a16:creationId xmlns:a16="http://schemas.microsoft.com/office/drawing/2014/main" id="{35921947-61E8-4C99-8656-5A99ACBF2F17}"/>
                  </a:ext>
                </a:extLst>
              </p:cNvPr>
              <p:cNvSpPr/>
              <p:nvPr/>
            </p:nvSpPr>
            <p:spPr>
              <a:xfrm rot="5400000">
                <a:off x="6309028" y="2325390"/>
                <a:ext cx="241614" cy="209428"/>
              </a:xfrm>
              <a:prstGeom prst="flowChartConnector">
                <a:avLst/>
              </a:pr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795;p63">
                <a:extLst>
                  <a:ext uri="{FF2B5EF4-FFF2-40B4-BE49-F238E27FC236}">
                    <a16:creationId xmlns:a16="http://schemas.microsoft.com/office/drawing/2014/main" id="{245BDCDC-2528-4C75-ADBB-990D79BD1090}"/>
                  </a:ext>
                </a:extLst>
              </p:cNvPr>
              <p:cNvSpPr/>
              <p:nvPr/>
            </p:nvSpPr>
            <p:spPr>
              <a:xfrm rot="5400000">
                <a:off x="5222154" y="4182115"/>
                <a:ext cx="241614" cy="209428"/>
              </a:xfrm>
              <a:prstGeom prst="flowChartConnector">
                <a:avLst/>
              </a:pr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796;p63">
                <a:extLst>
                  <a:ext uri="{FF2B5EF4-FFF2-40B4-BE49-F238E27FC236}">
                    <a16:creationId xmlns:a16="http://schemas.microsoft.com/office/drawing/2014/main" id="{84FDEDE3-2CF7-4784-B608-8F902042641F}"/>
                  </a:ext>
                </a:extLst>
              </p:cNvPr>
              <p:cNvSpPr/>
              <p:nvPr/>
            </p:nvSpPr>
            <p:spPr>
              <a:xfrm rot="5400000">
                <a:off x="2597765" y="3561109"/>
                <a:ext cx="241614" cy="209428"/>
              </a:xfrm>
              <a:prstGeom prst="flowChartConnector">
                <a:avLst/>
              </a:pr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797;p63">
                <a:extLst>
                  <a:ext uri="{FF2B5EF4-FFF2-40B4-BE49-F238E27FC236}">
                    <a16:creationId xmlns:a16="http://schemas.microsoft.com/office/drawing/2014/main" id="{5328AB93-47B6-430E-9497-66D43FD75ECB}"/>
                  </a:ext>
                </a:extLst>
              </p:cNvPr>
              <p:cNvSpPr/>
              <p:nvPr/>
            </p:nvSpPr>
            <p:spPr>
              <a:xfrm rot="5400000">
                <a:off x="3433899" y="2945028"/>
                <a:ext cx="241614" cy="209428"/>
              </a:xfrm>
              <a:prstGeom prst="flowChartConnector">
                <a:avLst/>
              </a:pr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cxnSp>
            <p:nvCxnSpPr>
              <p:cNvPr id="166" name="Google Shape;798;p63">
                <a:extLst>
                  <a:ext uri="{FF2B5EF4-FFF2-40B4-BE49-F238E27FC236}">
                    <a16:creationId xmlns:a16="http://schemas.microsoft.com/office/drawing/2014/main" id="{57B7D14F-E6A0-4243-8836-99901372FDD9}"/>
                  </a:ext>
                </a:extLst>
              </p:cNvPr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167" name="Google Shape;799;p63">
                <a:extLst>
                  <a:ext uri="{FF2B5EF4-FFF2-40B4-BE49-F238E27FC236}">
                    <a16:creationId xmlns:a16="http://schemas.microsoft.com/office/drawing/2014/main" id="{75170FBB-F30E-42EC-A2B5-B1D76C0CC456}"/>
                  </a:ext>
                </a:extLst>
              </p:cNvPr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168" name="Google Shape;800;p63">
                <a:extLst>
                  <a:ext uri="{FF2B5EF4-FFF2-40B4-BE49-F238E27FC236}">
                    <a16:creationId xmlns:a16="http://schemas.microsoft.com/office/drawing/2014/main" id="{008B0281-B293-4D8D-9B83-47EBAF4E5757}"/>
                  </a:ext>
                </a:extLst>
              </p:cNvPr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169" name="Google Shape;801;p63">
                <a:extLst>
                  <a:ext uri="{FF2B5EF4-FFF2-40B4-BE49-F238E27FC236}">
                    <a16:creationId xmlns:a16="http://schemas.microsoft.com/office/drawing/2014/main" id="{3496DED2-EB5C-4F84-894E-AB123921C878}"/>
                  </a:ext>
                </a:extLst>
              </p:cNvPr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152" name="Google Shape;802;p63">
              <a:extLst>
                <a:ext uri="{FF2B5EF4-FFF2-40B4-BE49-F238E27FC236}">
                  <a16:creationId xmlns:a16="http://schemas.microsoft.com/office/drawing/2014/main" id="{09E075CB-45B5-41FA-903F-B5D8B3CE8755}"/>
                </a:ext>
              </a:extLst>
            </p:cNvPr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153" name="Google Shape;803;p63">
                <a:extLst>
                  <a:ext uri="{FF2B5EF4-FFF2-40B4-BE49-F238E27FC236}">
                    <a16:creationId xmlns:a16="http://schemas.microsoft.com/office/drawing/2014/main" id="{21F7D729-2A0F-487E-8A87-9D2FA590058F}"/>
                  </a:ext>
                </a:extLst>
              </p:cNvPr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804;p63">
                <a:extLst>
                  <a:ext uri="{FF2B5EF4-FFF2-40B4-BE49-F238E27FC236}">
                    <a16:creationId xmlns:a16="http://schemas.microsoft.com/office/drawing/2014/main" id="{785C195D-D3FC-4432-BD78-240A0B7E1682}"/>
                  </a:ext>
                </a:extLst>
              </p:cNvPr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805;p63">
                <a:extLst>
                  <a:ext uri="{FF2B5EF4-FFF2-40B4-BE49-F238E27FC236}">
                    <a16:creationId xmlns:a16="http://schemas.microsoft.com/office/drawing/2014/main" id="{4CA0B747-1FF0-4CE2-8924-9FAB7F7AF631}"/>
                  </a:ext>
                </a:extLst>
              </p:cNvPr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806;p63">
                <a:extLst>
                  <a:ext uri="{FF2B5EF4-FFF2-40B4-BE49-F238E27FC236}">
                    <a16:creationId xmlns:a16="http://schemas.microsoft.com/office/drawing/2014/main" id="{9DC7821E-9049-44AF-BF25-28C7D651DA4C}"/>
                  </a:ext>
                </a:extLst>
              </p:cNvPr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807;p63">
                <a:extLst>
                  <a:ext uri="{FF2B5EF4-FFF2-40B4-BE49-F238E27FC236}">
                    <a16:creationId xmlns:a16="http://schemas.microsoft.com/office/drawing/2014/main" id="{0830D179-1108-407A-9847-17926F798F39}"/>
                  </a:ext>
                </a:extLst>
              </p:cNvPr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808;p63">
                <a:extLst>
                  <a:ext uri="{FF2B5EF4-FFF2-40B4-BE49-F238E27FC236}">
                    <a16:creationId xmlns:a16="http://schemas.microsoft.com/office/drawing/2014/main" id="{2FACBAA1-5BD2-4A1B-A0CC-1745F08514C2}"/>
                  </a:ext>
                </a:extLst>
              </p:cNvPr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809;p63">
                <a:extLst>
                  <a:ext uri="{FF2B5EF4-FFF2-40B4-BE49-F238E27FC236}">
                    <a16:creationId xmlns:a16="http://schemas.microsoft.com/office/drawing/2014/main" id="{D5DF9E95-194D-4B9D-9B12-0F47A7E3E2B9}"/>
                  </a:ext>
                </a:extLst>
              </p:cNvPr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algn="l" rtl="0">
                  <a:buClr>
                    <a:srgbClr val="000000"/>
                  </a:buClr>
                  <a:buFont typeface="Arial"/>
                  <a:buNone/>
                </a:pPr>
                <a:endParaRPr sz="2000" kern="0">
                  <a:solidFill>
                    <a:srgbClr val="000000"/>
                  </a:solidFill>
                  <a:latin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9" name="תמונה 18">
            <a:extLst>
              <a:ext uri="{FF2B5EF4-FFF2-40B4-BE49-F238E27FC236}">
                <a16:creationId xmlns:a16="http://schemas.microsoft.com/office/drawing/2014/main" id="{02747910-74CC-47FD-A8FA-E80BB8C59D3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172" y="3495467"/>
            <a:ext cx="3671706" cy="367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37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100000"/>
              </a:schemeClr>
            </a:gs>
            <a:gs pos="100000">
              <a:schemeClr val="accent6">
                <a:lumMod val="50000"/>
              </a:schemeClr>
            </a:gs>
          </a:gsLst>
          <a:lin ang="13500000" scaled="1"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"/>
          <p:cNvSpPr txBox="1">
            <a:spLocks noGrp="1"/>
          </p:cNvSpPr>
          <p:nvPr>
            <p:ph type="ctrTitle"/>
          </p:nvPr>
        </p:nvSpPr>
        <p:spPr>
          <a:xfrm rot="19575819">
            <a:off x="329277" y="1214568"/>
            <a:ext cx="4583789" cy="1810863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/>
          <a:p>
            <a:pPr>
              <a:lnSpc>
                <a:spcPts val="7200"/>
              </a:lnSpc>
            </a:pPr>
            <a:r>
              <a:rPr lang="en-US" sz="8800" dirty="0">
                <a:solidFill>
                  <a:schemeClr val="bg1"/>
                </a:solidFill>
                <a:latin typeface="Squada One" panose="020B0604020202020204" charset="0"/>
              </a:rPr>
              <a:t>EVIDENCES</a:t>
            </a:r>
            <a:endParaRPr sz="9600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graphicFrame>
        <p:nvGraphicFramePr>
          <p:cNvPr id="4" name="תרשים 3">
            <a:extLst>
              <a:ext uri="{FF2B5EF4-FFF2-40B4-BE49-F238E27FC236}">
                <a16:creationId xmlns:a16="http://schemas.microsoft.com/office/drawing/2014/main" id="{F364A787-1656-4CAB-9C2C-FEEE2A0241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3792218"/>
              </p:ext>
            </p:extLst>
          </p:nvPr>
        </p:nvGraphicFramePr>
        <p:xfrm>
          <a:off x="483753" y="2497341"/>
          <a:ext cx="5612247" cy="4180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F0F0BF5D-1A1C-4363-BF73-AD5FD92D935E}"/>
              </a:ext>
            </a:extLst>
          </p:cNvPr>
          <p:cNvSpPr txBox="1"/>
          <p:nvPr/>
        </p:nvSpPr>
        <p:spPr>
          <a:xfrm>
            <a:off x="5748398" y="1138590"/>
            <a:ext cx="2667896" cy="105425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Squada One" panose="02000000000000000000" pitchFamily="2" charset="0"/>
              </a:rPr>
              <a:t>42% DROP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Between 1981 to 1995 </a:t>
            </a:r>
            <a:endParaRPr lang="en-US" sz="24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38" name="תיבת טקסט 37">
            <a:extLst>
              <a:ext uri="{FF2B5EF4-FFF2-40B4-BE49-F238E27FC236}">
                <a16:creationId xmlns:a16="http://schemas.microsoft.com/office/drawing/2014/main" id="{E67E4ACD-D9D7-4387-9A07-A32731F06F7E}"/>
              </a:ext>
            </a:extLst>
          </p:cNvPr>
          <p:cNvSpPr txBox="1"/>
          <p:nvPr/>
        </p:nvSpPr>
        <p:spPr>
          <a:xfrm>
            <a:off x="7162035" y="2497341"/>
            <a:ext cx="2667896" cy="105425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Squada One" panose="02000000000000000000" pitchFamily="2" charset="0"/>
              </a:rPr>
              <a:t>31% DROP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Between 1995 to 2017 </a:t>
            </a:r>
            <a:endParaRPr lang="en-US" sz="28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39" name="תיבת טקסט 38">
            <a:extLst>
              <a:ext uri="{FF2B5EF4-FFF2-40B4-BE49-F238E27FC236}">
                <a16:creationId xmlns:a16="http://schemas.microsoft.com/office/drawing/2014/main" id="{5EC84816-A76D-4732-A483-F774E03A43C1}"/>
              </a:ext>
            </a:extLst>
          </p:cNvPr>
          <p:cNvSpPr txBox="1"/>
          <p:nvPr/>
        </p:nvSpPr>
        <p:spPr>
          <a:xfrm>
            <a:off x="8589391" y="3870735"/>
            <a:ext cx="2667896" cy="105425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Squada One" panose="02000000000000000000" pitchFamily="2" charset="0"/>
              </a:rPr>
              <a:t>27,052 LESS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Farms in 36 years</a:t>
            </a:r>
            <a:endParaRPr lang="en-US" sz="28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20AC794C-F5E1-4D6F-B42F-E0E389FC8F0E}"/>
              </a:ext>
            </a:extLst>
          </p:cNvPr>
          <p:cNvSpPr txBox="1"/>
          <p:nvPr/>
        </p:nvSpPr>
        <p:spPr>
          <a:xfrm>
            <a:off x="5514584" y="5321378"/>
            <a:ext cx="68448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2000" b="1" dirty="0">
                <a:solidFill>
                  <a:schemeClr val="bg1"/>
                </a:solidFill>
              </a:rPr>
              <a:t>Many farmers are having financial difficulties due to the brokerage fees, which eventually leads them to bankrupt.</a:t>
            </a:r>
          </a:p>
        </p:txBody>
      </p:sp>
      <p:sp>
        <p:nvSpPr>
          <p:cNvPr id="41" name="Google Shape;1368;p71">
            <a:extLst>
              <a:ext uri="{FF2B5EF4-FFF2-40B4-BE49-F238E27FC236}">
                <a16:creationId xmlns:a16="http://schemas.microsoft.com/office/drawing/2014/main" id="{45157BB5-215F-4562-A710-AF3B89C22201}"/>
              </a:ext>
            </a:extLst>
          </p:cNvPr>
          <p:cNvSpPr/>
          <p:nvPr/>
        </p:nvSpPr>
        <p:spPr>
          <a:xfrm>
            <a:off x="5131970" y="894101"/>
            <a:ext cx="514424" cy="892522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5C9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1368;p71">
            <a:extLst>
              <a:ext uri="{FF2B5EF4-FFF2-40B4-BE49-F238E27FC236}">
                <a16:creationId xmlns:a16="http://schemas.microsoft.com/office/drawing/2014/main" id="{5108F8D9-1A6E-48E5-8547-17BD2FC4ACA6}"/>
              </a:ext>
            </a:extLst>
          </p:cNvPr>
          <p:cNvSpPr/>
          <p:nvPr/>
        </p:nvSpPr>
        <p:spPr>
          <a:xfrm>
            <a:off x="6567922" y="2351080"/>
            <a:ext cx="514424" cy="892522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5C9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1368;p71">
            <a:extLst>
              <a:ext uri="{FF2B5EF4-FFF2-40B4-BE49-F238E27FC236}">
                <a16:creationId xmlns:a16="http://schemas.microsoft.com/office/drawing/2014/main" id="{8E7AFD8E-4E65-4CF5-A6B4-5C6BF6A3755E}"/>
              </a:ext>
            </a:extLst>
          </p:cNvPr>
          <p:cNvSpPr/>
          <p:nvPr/>
        </p:nvSpPr>
        <p:spPr>
          <a:xfrm>
            <a:off x="8003874" y="3808059"/>
            <a:ext cx="514424" cy="892522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5C9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7640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100000"/>
              </a:schemeClr>
            </a:gs>
            <a:gs pos="100000">
              <a:schemeClr val="accent6">
                <a:lumMod val="50000"/>
              </a:schemeClr>
            </a:gs>
          </a:gsLst>
          <a:lin ang="13500000" scaled="1"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תמונה 199" descr="תמונה שמכילה אור, ישיבה, גדול, אדום&#10;&#10;התיאור נוצר באופן אוטומטי">
            <a:extLst>
              <a:ext uri="{FF2B5EF4-FFF2-40B4-BE49-F238E27FC236}">
                <a16:creationId xmlns:a16="http://schemas.microsoft.com/office/drawing/2014/main" id="{137E25A3-AA31-4772-ABDC-66CE61C7C9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40613"/>
            <a:ext cx="12192000" cy="3717387"/>
          </a:xfrm>
          <a:prstGeom prst="rect">
            <a:avLst/>
          </a:prstGeom>
        </p:spPr>
      </p:pic>
      <p:sp>
        <p:nvSpPr>
          <p:cNvPr id="307" name="Google Shape;307;p44"/>
          <p:cNvSpPr txBox="1">
            <a:spLocks noGrp="1"/>
          </p:cNvSpPr>
          <p:nvPr>
            <p:ph type="ctrTitle"/>
          </p:nvPr>
        </p:nvSpPr>
        <p:spPr>
          <a:xfrm rot="19575819">
            <a:off x="346602" y="1271703"/>
            <a:ext cx="4378036" cy="1810863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/>
          <a:p>
            <a:pPr>
              <a:lnSpc>
                <a:spcPts val="7200"/>
              </a:lnSpc>
            </a:pPr>
            <a:r>
              <a:rPr lang="en-US" sz="8800" dirty="0">
                <a:solidFill>
                  <a:schemeClr val="bg1"/>
                </a:solidFill>
                <a:latin typeface="Squada One" panose="020B0604020202020204" charset="0"/>
              </a:rPr>
              <a:t>WHO ARE WE?</a:t>
            </a:r>
            <a:endParaRPr sz="9600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sp>
        <p:nvSpPr>
          <p:cNvPr id="127" name="Google Shape;555;p57">
            <a:extLst>
              <a:ext uri="{FF2B5EF4-FFF2-40B4-BE49-F238E27FC236}">
                <a16:creationId xmlns:a16="http://schemas.microsoft.com/office/drawing/2014/main" id="{A7F95FB1-1A7E-4DA2-BECC-D0B272CDF561}"/>
              </a:ext>
            </a:extLst>
          </p:cNvPr>
          <p:cNvSpPr/>
          <p:nvPr/>
        </p:nvSpPr>
        <p:spPr>
          <a:xfrm>
            <a:off x="6089664" y="1237128"/>
            <a:ext cx="5485564" cy="1430767"/>
          </a:xfrm>
          <a:prstGeom prst="rect">
            <a:avLst/>
          </a:prstGeom>
          <a:solidFill>
            <a:srgbClr val="FFFFFF">
              <a:alpha val="11920"/>
            </a:srgbClr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 rtl="0">
              <a:buClr>
                <a:srgbClr val="000000"/>
              </a:buClr>
              <a:buFont typeface="Arial"/>
              <a:buNone/>
            </a:pPr>
            <a:r>
              <a:rPr lang="es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        </a:t>
            </a: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36" name="Google Shape;565;p57">
            <a:extLst>
              <a:ext uri="{FF2B5EF4-FFF2-40B4-BE49-F238E27FC236}">
                <a16:creationId xmlns:a16="http://schemas.microsoft.com/office/drawing/2014/main" id="{1384328D-D1E1-4E63-ABF5-B9376DBC81AC}"/>
              </a:ext>
            </a:extLst>
          </p:cNvPr>
          <p:cNvSpPr txBox="1"/>
          <p:nvPr/>
        </p:nvSpPr>
        <p:spPr>
          <a:xfrm flipH="1">
            <a:off x="6135196" y="2173243"/>
            <a:ext cx="1365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 rtl="0">
              <a:buClr>
                <a:srgbClr val="000000"/>
              </a:buClr>
              <a:buFont typeface="Arial"/>
              <a:buNone/>
            </a:pPr>
            <a:r>
              <a:rPr lang="en-US" sz="2000" b="1" kern="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FOUNDING</a:t>
            </a:r>
            <a:endParaRPr sz="2000" b="1" kern="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138" name="Google Shape;567;p57">
            <a:extLst>
              <a:ext uri="{FF2B5EF4-FFF2-40B4-BE49-F238E27FC236}">
                <a16:creationId xmlns:a16="http://schemas.microsoft.com/office/drawing/2014/main" id="{7D201B21-4CB2-4B2D-8092-FA0E677517D0}"/>
              </a:ext>
            </a:extLst>
          </p:cNvPr>
          <p:cNvCxnSpPr>
            <a:cxnSpLocks/>
          </p:cNvCxnSpPr>
          <p:nvPr/>
        </p:nvCxnSpPr>
        <p:spPr>
          <a:xfrm flipV="1">
            <a:off x="7500496" y="1355728"/>
            <a:ext cx="0" cy="1201755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" name="Google Shape;586;p57">
            <a:extLst>
              <a:ext uri="{FF2B5EF4-FFF2-40B4-BE49-F238E27FC236}">
                <a16:creationId xmlns:a16="http://schemas.microsoft.com/office/drawing/2014/main" id="{E417405F-B173-4490-8549-79A0605BCFD0}"/>
              </a:ext>
            </a:extLst>
          </p:cNvPr>
          <p:cNvSpPr txBox="1"/>
          <p:nvPr/>
        </p:nvSpPr>
        <p:spPr>
          <a:xfrm>
            <a:off x="7674017" y="1578460"/>
            <a:ext cx="3901211" cy="788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algn="l" rtl="0">
              <a:buClr>
                <a:srgbClr val="000000"/>
              </a:buClr>
              <a:buFont typeface="Arial"/>
              <a:buNone/>
            </a:pPr>
            <a:r>
              <a:rPr lang="en-US" sz="1600" kern="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Uncle Moses company was founded in March 15th 2020 by bunch of software students who came from farmers families.</a:t>
            </a:r>
          </a:p>
        </p:txBody>
      </p:sp>
      <p:sp>
        <p:nvSpPr>
          <p:cNvPr id="188" name="Google Shape;5118;p74">
            <a:extLst>
              <a:ext uri="{FF2B5EF4-FFF2-40B4-BE49-F238E27FC236}">
                <a16:creationId xmlns:a16="http://schemas.microsoft.com/office/drawing/2014/main" id="{E9F52B58-861B-4808-9D93-B293326E57DB}"/>
              </a:ext>
            </a:extLst>
          </p:cNvPr>
          <p:cNvSpPr/>
          <p:nvPr/>
        </p:nvSpPr>
        <p:spPr>
          <a:xfrm>
            <a:off x="6520252" y="1490516"/>
            <a:ext cx="595189" cy="596740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555;p57">
            <a:extLst>
              <a:ext uri="{FF2B5EF4-FFF2-40B4-BE49-F238E27FC236}">
                <a16:creationId xmlns:a16="http://schemas.microsoft.com/office/drawing/2014/main" id="{FB2D2124-B3B5-4CC4-BDF9-5B5BB14BECE7}"/>
              </a:ext>
            </a:extLst>
          </p:cNvPr>
          <p:cNvSpPr/>
          <p:nvPr/>
        </p:nvSpPr>
        <p:spPr>
          <a:xfrm>
            <a:off x="5071241" y="2839352"/>
            <a:ext cx="5485564" cy="1430767"/>
          </a:xfrm>
          <a:prstGeom prst="rect">
            <a:avLst/>
          </a:prstGeom>
          <a:solidFill>
            <a:srgbClr val="FFFFFF">
              <a:alpha val="11920"/>
            </a:srgbClr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 rtl="0">
              <a:buClr>
                <a:srgbClr val="000000"/>
              </a:buClr>
              <a:buFont typeface="Arial"/>
              <a:buNone/>
            </a:pPr>
            <a:r>
              <a:rPr lang="es" sz="1400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        </a:t>
            </a:r>
            <a:endParaRPr sz="14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0" name="Google Shape;565;p57">
            <a:extLst>
              <a:ext uri="{FF2B5EF4-FFF2-40B4-BE49-F238E27FC236}">
                <a16:creationId xmlns:a16="http://schemas.microsoft.com/office/drawing/2014/main" id="{BEE041A0-3E03-497D-A599-BD58F55521BE}"/>
              </a:ext>
            </a:extLst>
          </p:cNvPr>
          <p:cNvSpPr txBox="1"/>
          <p:nvPr/>
        </p:nvSpPr>
        <p:spPr>
          <a:xfrm flipH="1">
            <a:off x="5116773" y="3775467"/>
            <a:ext cx="1365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 rtl="0">
              <a:buClr>
                <a:srgbClr val="000000"/>
              </a:buClr>
              <a:buFont typeface="Arial"/>
              <a:buNone/>
            </a:pPr>
            <a:r>
              <a:rPr lang="en-US" sz="2000" b="1" kern="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REASON</a:t>
            </a:r>
            <a:endParaRPr sz="2000" b="1" kern="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191" name="Google Shape;567;p57">
            <a:extLst>
              <a:ext uri="{FF2B5EF4-FFF2-40B4-BE49-F238E27FC236}">
                <a16:creationId xmlns:a16="http://schemas.microsoft.com/office/drawing/2014/main" id="{BE3A13B0-1B54-4C08-86E6-BA7355B8CFCA}"/>
              </a:ext>
            </a:extLst>
          </p:cNvPr>
          <p:cNvCxnSpPr>
            <a:cxnSpLocks/>
          </p:cNvCxnSpPr>
          <p:nvPr/>
        </p:nvCxnSpPr>
        <p:spPr>
          <a:xfrm flipV="1">
            <a:off x="6482073" y="2957952"/>
            <a:ext cx="0" cy="1201755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2" name="Google Shape;586;p57">
            <a:extLst>
              <a:ext uri="{FF2B5EF4-FFF2-40B4-BE49-F238E27FC236}">
                <a16:creationId xmlns:a16="http://schemas.microsoft.com/office/drawing/2014/main" id="{BDC8D840-A120-4515-BE86-194EC656891C}"/>
              </a:ext>
            </a:extLst>
          </p:cNvPr>
          <p:cNvSpPr txBox="1"/>
          <p:nvPr/>
        </p:nvSpPr>
        <p:spPr>
          <a:xfrm>
            <a:off x="6655594" y="3180684"/>
            <a:ext cx="3901211" cy="788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algn="l" rtl="0">
              <a:buClr>
                <a:srgbClr val="000000"/>
              </a:buClr>
              <a:buFont typeface="Arial"/>
              <a:buNone/>
            </a:pPr>
            <a:r>
              <a:rPr lang="en-US" sz="1600" kern="0" dirty="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Uncle Moses was established in order to help the entire farming industry in Israel including the small farmers.</a:t>
            </a:r>
          </a:p>
          <a:p>
            <a:pPr algn="l" rtl="0">
              <a:buClr>
                <a:srgbClr val="000000"/>
              </a:buClr>
              <a:buFont typeface="Arial"/>
              <a:buNone/>
            </a:pPr>
            <a:endParaRPr lang="en-US" sz="1600" kern="0" dirty="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pSp>
        <p:nvGrpSpPr>
          <p:cNvPr id="194" name="Google Shape;4962;p74">
            <a:extLst>
              <a:ext uri="{FF2B5EF4-FFF2-40B4-BE49-F238E27FC236}">
                <a16:creationId xmlns:a16="http://schemas.microsoft.com/office/drawing/2014/main" id="{837C262C-B658-4A10-9B67-F3D9AF60C0DE}"/>
              </a:ext>
            </a:extLst>
          </p:cNvPr>
          <p:cNvGrpSpPr/>
          <p:nvPr/>
        </p:nvGrpSpPr>
        <p:grpSpPr>
          <a:xfrm>
            <a:off x="5461388" y="3041663"/>
            <a:ext cx="676070" cy="671321"/>
            <a:chOff x="-63250675" y="3744075"/>
            <a:chExt cx="320350" cy="3181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95" name="Google Shape;4963;p74">
              <a:extLst>
                <a:ext uri="{FF2B5EF4-FFF2-40B4-BE49-F238E27FC236}">
                  <a16:creationId xmlns:a16="http://schemas.microsoft.com/office/drawing/2014/main" id="{23CEDF8A-65CA-4AA7-9789-EFC85A9B8963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964;p74">
              <a:extLst>
                <a:ext uri="{FF2B5EF4-FFF2-40B4-BE49-F238E27FC236}">
                  <a16:creationId xmlns:a16="http://schemas.microsoft.com/office/drawing/2014/main" id="{0BE3810A-409A-48C4-B98C-CCABB67D197F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4965;p74">
              <a:extLst>
                <a:ext uri="{FF2B5EF4-FFF2-40B4-BE49-F238E27FC236}">
                  <a16:creationId xmlns:a16="http://schemas.microsoft.com/office/drawing/2014/main" id="{C0D07749-BDA3-494F-8266-587952ABC1ED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8" name="Google Shape;127;p6">
            <a:extLst>
              <a:ext uri="{FF2B5EF4-FFF2-40B4-BE49-F238E27FC236}">
                <a16:creationId xmlns:a16="http://schemas.microsoft.com/office/drawing/2014/main" id="{8737A702-F398-4DCE-8A35-DCD3F71EA9C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33064" y="2511348"/>
            <a:ext cx="4350411" cy="4350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תמונה 198">
            <a:extLst>
              <a:ext uri="{FF2B5EF4-FFF2-40B4-BE49-F238E27FC236}">
                <a16:creationId xmlns:a16="http://schemas.microsoft.com/office/drawing/2014/main" id="{4B2C75CB-9463-436F-82F7-62AAFB91DA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23" y="61353"/>
            <a:ext cx="1721778" cy="172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899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100000"/>
              </a:schemeClr>
            </a:gs>
            <a:gs pos="100000">
              <a:schemeClr val="accent6">
                <a:lumMod val="50000"/>
              </a:schemeClr>
            </a:gs>
          </a:gsLst>
          <a:lin ang="13500000" scaled="1"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"/>
          <p:cNvSpPr txBox="1">
            <a:spLocks noGrp="1"/>
          </p:cNvSpPr>
          <p:nvPr>
            <p:ph type="ctrTitle"/>
          </p:nvPr>
        </p:nvSpPr>
        <p:spPr>
          <a:xfrm rot="19575819">
            <a:off x="346602" y="1271703"/>
            <a:ext cx="4378036" cy="1810863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/>
          <a:p>
            <a:pPr>
              <a:lnSpc>
                <a:spcPts val="7200"/>
              </a:lnSpc>
            </a:pPr>
            <a:r>
              <a:rPr lang="en-US" sz="8800" dirty="0">
                <a:solidFill>
                  <a:schemeClr val="bg1"/>
                </a:solidFill>
                <a:latin typeface="Squada One" panose="020B0604020202020204" charset="0"/>
              </a:rPr>
              <a:t>WHO ARE WE?</a:t>
            </a:r>
            <a:endParaRPr sz="9600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pic>
        <p:nvPicPr>
          <p:cNvPr id="198" name="Google Shape;127;p6">
            <a:extLst>
              <a:ext uri="{FF2B5EF4-FFF2-40B4-BE49-F238E27FC236}">
                <a16:creationId xmlns:a16="http://schemas.microsoft.com/office/drawing/2014/main" id="{8737A702-F398-4DCE-8A35-DCD3F71EA9C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18479" y="128671"/>
            <a:ext cx="1375200" cy="13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תמונה 198">
            <a:extLst>
              <a:ext uri="{FF2B5EF4-FFF2-40B4-BE49-F238E27FC236}">
                <a16:creationId xmlns:a16="http://schemas.microsoft.com/office/drawing/2014/main" id="{4B2C75CB-9463-436F-82F7-62AAFB91D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23" y="61353"/>
            <a:ext cx="1721778" cy="1721778"/>
          </a:xfrm>
          <a:prstGeom prst="rect">
            <a:avLst/>
          </a:prstGeom>
        </p:spPr>
      </p:pic>
      <p:sp>
        <p:nvSpPr>
          <p:cNvPr id="19" name="Google Shape;815;p64">
            <a:extLst>
              <a:ext uri="{FF2B5EF4-FFF2-40B4-BE49-F238E27FC236}">
                <a16:creationId xmlns:a16="http://schemas.microsoft.com/office/drawing/2014/main" id="{4196A5FA-7EBA-445B-87F8-DE9BA5578207}"/>
              </a:ext>
            </a:extLst>
          </p:cNvPr>
          <p:cNvSpPr/>
          <p:nvPr/>
        </p:nvSpPr>
        <p:spPr>
          <a:xfrm>
            <a:off x="10467440" y="1503871"/>
            <a:ext cx="794399" cy="5352260"/>
          </a:xfrm>
          <a:custGeom>
            <a:avLst/>
            <a:gdLst/>
            <a:ahLst/>
            <a:cxnLst/>
            <a:rect l="l" t="t" r="r" b="b"/>
            <a:pathLst>
              <a:path w="1178559" h="6814820" extrusionOk="0">
                <a:moveTo>
                  <a:pt x="589000" y="0"/>
                </a:moveTo>
                <a:lnTo>
                  <a:pt x="0" y="408266"/>
                </a:lnTo>
                <a:lnTo>
                  <a:pt x="0" y="6814413"/>
                </a:lnTo>
                <a:lnTo>
                  <a:pt x="1178001" y="6814413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20" name="Google Shape;816;p64">
            <a:extLst>
              <a:ext uri="{FF2B5EF4-FFF2-40B4-BE49-F238E27FC236}">
                <a16:creationId xmlns:a16="http://schemas.microsoft.com/office/drawing/2014/main" id="{EFAF2161-000C-4294-A1B6-8C64CBECD244}"/>
              </a:ext>
            </a:extLst>
          </p:cNvPr>
          <p:cNvSpPr/>
          <p:nvPr/>
        </p:nvSpPr>
        <p:spPr>
          <a:xfrm>
            <a:off x="10156987" y="2508954"/>
            <a:ext cx="794399" cy="4350410"/>
          </a:xfrm>
          <a:custGeom>
            <a:avLst/>
            <a:gdLst/>
            <a:ahLst/>
            <a:cxnLst/>
            <a:rect l="l" t="t" r="r" b="b"/>
            <a:pathLst>
              <a:path w="1178559" h="5280025" extrusionOk="0">
                <a:moveTo>
                  <a:pt x="589000" y="0"/>
                </a:moveTo>
                <a:lnTo>
                  <a:pt x="0" y="408266"/>
                </a:lnTo>
                <a:lnTo>
                  <a:pt x="0" y="5279859"/>
                </a:lnTo>
                <a:lnTo>
                  <a:pt x="1178001" y="5279859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/>
          </a:p>
        </p:txBody>
      </p:sp>
      <p:sp>
        <p:nvSpPr>
          <p:cNvPr id="21" name="Google Shape;817;p64">
            <a:extLst>
              <a:ext uri="{FF2B5EF4-FFF2-40B4-BE49-F238E27FC236}">
                <a16:creationId xmlns:a16="http://schemas.microsoft.com/office/drawing/2014/main" id="{C55BAF5B-3BD6-4346-AF69-159F2A062B41}"/>
              </a:ext>
            </a:extLst>
          </p:cNvPr>
          <p:cNvSpPr/>
          <p:nvPr/>
        </p:nvSpPr>
        <p:spPr>
          <a:xfrm>
            <a:off x="9846525" y="3506665"/>
            <a:ext cx="794399" cy="3352656"/>
          </a:xfrm>
          <a:custGeom>
            <a:avLst/>
            <a:gdLst/>
            <a:ahLst/>
            <a:cxnLst/>
            <a:rect l="l" t="t" r="r" b="b"/>
            <a:pathLst>
              <a:path w="1178559" h="3884929" extrusionOk="0">
                <a:moveTo>
                  <a:pt x="589000" y="0"/>
                </a:moveTo>
                <a:lnTo>
                  <a:pt x="0" y="408266"/>
                </a:lnTo>
                <a:lnTo>
                  <a:pt x="0" y="3884307"/>
                </a:lnTo>
                <a:lnTo>
                  <a:pt x="1178001" y="3884307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/>
          </a:p>
        </p:txBody>
      </p:sp>
      <p:cxnSp>
        <p:nvCxnSpPr>
          <p:cNvPr id="22" name="Google Shape;818;p64">
            <a:extLst>
              <a:ext uri="{FF2B5EF4-FFF2-40B4-BE49-F238E27FC236}">
                <a16:creationId xmlns:a16="http://schemas.microsoft.com/office/drawing/2014/main" id="{E7681F99-06FA-40E8-8E4D-A3330FD1ED86}"/>
              </a:ext>
            </a:extLst>
          </p:cNvPr>
          <p:cNvCxnSpPr>
            <a:cxnSpLocks/>
          </p:cNvCxnSpPr>
          <p:nvPr/>
        </p:nvCxnSpPr>
        <p:spPr>
          <a:xfrm rot="10800000">
            <a:off x="8352306" y="4949762"/>
            <a:ext cx="1208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sp>
        <p:nvSpPr>
          <p:cNvPr id="23" name="Google Shape;819;p64">
            <a:extLst>
              <a:ext uri="{FF2B5EF4-FFF2-40B4-BE49-F238E27FC236}">
                <a16:creationId xmlns:a16="http://schemas.microsoft.com/office/drawing/2014/main" id="{61F05D73-0C6C-4435-8CB0-D0E5174FC285}"/>
              </a:ext>
            </a:extLst>
          </p:cNvPr>
          <p:cNvSpPr/>
          <p:nvPr/>
        </p:nvSpPr>
        <p:spPr>
          <a:xfrm>
            <a:off x="9536065" y="4560089"/>
            <a:ext cx="794399" cy="2298727"/>
          </a:xfrm>
          <a:custGeom>
            <a:avLst/>
            <a:gdLst/>
            <a:ahLst/>
            <a:cxnLst/>
            <a:rect l="l" t="t" r="r" b="b"/>
            <a:pathLst>
              <a:path w="1178559" h="2613025" extrusionOk="0">
                <a:moveTo>
                  <a:pt x="589000" y="0"/>
                </a:moveTo>
                <a:lnTo>
                  <a:pt x="0" y="408254"/>
                </a:lnTo>
                <a:lnTo>
                  <a:pt x="0" y="2612885"/>
                </a:lnTo>
                <a:lnTo>
                  <a:pt x="1178001" y="2612885"/>
                </a:lnTo>
                <a:lnTo>
                  <a:pt x="1178001" y="408254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cxnSp>
        <p:nvCxnSpPr>
          <p:cNvPr id="24" name="Google Shape;820;p64">
            <a:extLst>
              <a:ext uri="{FF2B5EF4-FFF2-40B4-BE49-F238E27FC236}">
                <a16:creationId xmlns:a16="http://schemas.microsoft.com/office/drawing/2014/main" id="{06185E27-E656-4149-8ED9-BC9A8678435A}"/>
              </a:ext>
            </a:extLst>
          </p:cNvPr>
          <p:cNvCxnSpPr>
            <a:cxnSpLocks/>
          </p:cNvCxnSpPr>
          <p:nvPr/>
        </p:nvCxnSpPr>
        <p:spPr>
          <a:xfrm rot="10800000">
            <a:off x="8375750" y="3896338"/>
            <a:ext cx="1520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cxnSp>
        <p:nvCxnSpPr>
          <p:cNvPr id="25" name="Google Shape;821;p64">
            <a:extLst>
              <a:ext uri="{FF2B5EF4-FFF2-40B4-BE49-F238E27FC236}">
                <a16:creationId xmlns:a16="http://schemas.microsoft.com/office/drawing/2014/main" id="{39722E0C-9DB8-4AA5-9F60-2B9E9C9D6AC6}"/>
              </a:ext>
            </a:extLst>
          </p:cNvPr>
          <p:cNvCxnSpPr>
            <a:cxnSpLocks/>
          </p:cNvCxnSpPr>
          <p:nvPr/>
        </p:nvCxnSpPr>
        <p:spPr>
          <a:xfrm rot="10800000">
            <a:off x="8349503" y="2842914"/>
            <a:ext cx="1832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cxnSp>
        <p:nvCxnSpPr>
          <p:cNvPr id="26" name="Google Shape;822;p64">
            <a:extLst>
              <a:ext uri="{FF2B5EF4-FFF2-40B4-BE49-F238E27FC236}">
                <a16:creationId xmlns:a16="http://schemas.microsoft.com/office/drawing/2014/main" id="{3852AEDC-1E6F-4678-BCA1-F1F720B87671}"/>
              </a:ext>
            </a:extLst>
          </p:cNvPr>
          <p:cNvCxnSpPr>
            <a:cxnSpLocks/>
          </p:cNvCxnSpPr>
          <p:nvPr/>
        </p:nvCxnSpPr>
        <p:spPr>
          <a:xfrm rot="10800000">
            <a:off x="8349503" y="1845203"/>
            <a:ext cx="2137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sp>
        <p:nvSpPr>
          <p:cNvPr id="27" name="Google Shape;823;p64">
            <a:extLst>
              <a:ext uri="{FF2B5EF4-FFF2-40B4-BE49-F238E27FC236}">
                <a16:creationId xmlns:a16="http://schemas.microsoft.com/office/drawing/2014/main" id="{C35DE4ED-32BC-4A2F-BA70-8B496CB06F63}"/>
              </a:ext>
            </a:extLst>
          </p:cNvPr>
          <p:cNvSpPr txBox="1">
            <a:spLocks/>
          </p:cNvSpPr>
          <p:nvPr/>
        </p:nvSpPr>
        <p:spPr>
          <a:xfrm>
            <a:off x="5727465" y="1623794"/>
            <a:ext cx="2563032" cy="512700"/>
          </a:xfrm>
          <a:prstGeom prst="rect">
            <a:avLst/>
          </a:prstGeom>
        </p:spPr>
        <p:txBody>
          <a:bodyPr spcFirstLastPara="1" vert="horz" wrap="square" lIns="91425" tIns="91425" rIns="91425" bIns="91425" rtlCol="1" anchor="t" anchorCtr="0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Breaking markets monopoly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8" name="Google Shape;823;p64">
            <a:extLst>
              <a:ext uri="{FF2B5EF4-FFF2-40B4-BE49-F238E27FC236}">
                <a16:creationId xmlns:a16="http://schemas.microsoft.com/office/drawing/2014/main" id="{7E251B09-8D7E-4415-BC86-F6EF38F6F335}"/>
              </a:ext>
            </a:extLst>
          </p:cNvPr>
          <p:cNvSpPr txBox="1">
            <a:spLocks/>
          </p:cNvSpPr>
          <p:nvPr/>
        </p:nvSpPr>
        <p:spPr>
          <a:xfrm>
            <a:off x="5626765" y="2618521"/>
            <a:ext cx="2679083" cy="512700"/>
          </a:xfrm>
          <a:prstGeom prst="rect">
            <a:avLst/>
          </a:prstGeom>
        </p:spPr>
        <p:txBody>
          <a:bodyPr spcFirstLastPara="1" vert="horz" wrap="square" lIns="91425" tIns="91425" rIns="91425" bIns="91425" rtlCol="1" anchor="t" anchorCtr="0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Stop the brokerage fees culture</a:t>
            </a:r>
          </a:p>
        </p:txBody>
      </p:sp>
      <p:sp>
        <p:nvSpPr>
          <p:cNvPr id="59" name="Google Shape;823;p64">
            <a:extLst>
              <a:ext uri="{FF2B5EF4-FFF2-40B4-BE49-F238E27FC236}">
                <a16:creationId xmlns:a16="http://schemas.microsoft.com/office/drawing/2014/main" id="{251A2C5A-9E8A-4D64-B566-81E8E293A475}"/>
              </a:ext>
            </a:extLst>
          </p:cNvPr>
          <p:cNvSpPr txBox="1">
            <a:spLocks/>
          </p:cNvSpPr>
          <p:nvPr/>
        </p:nvSpPr>
        <p:spPr>
          <a:xfrm>
            <a:off x="3826599" y="3673334"/>
            <a:ext cx="4520427" cy="512700"/>
          </a:xfrm>
          <a:prstGeom prst="rect">
            <a:avLst/>
          </a:prstGeom>
        </p:spPr>
        <p:txBody>
          <a:bodyPr spcFirstLastPara="1" vert="horz" wrap="square" lIns="91425" tIns="91425" rIns="91425" bIns="91425" rtlCol="1" anchor="t" anchorCtr="0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Getting agriculture to the next level in the digital world</a:t>
            </a:r>
          </a:p>
        </p:txBody>
      </p:sp>
      <p:sp>
        <p:nvSpPr>
          <p:cNvPr id="60" name="Google Shape;823;p64">
            <a:extLst>
              <a:ext uri="{FF2B5EF4-FFF2-40B4-BE49-F238E27FC236}">
                <a16:creationId xmlns:a16="http://schemas.microsoft.com/office/drawing/2014/main" id="{F3FAABC0-159B-4BF0-99D5-9C078724773D}"/>
              </a:ext>
            </a:extLst>
          </p:cNvPr>
          <p:cNvSpPr txBox="1">
            <a:spLocks/>
          </p:cNvSpPr>
          <p:nvPr/>
        </p:nvSpPr>
        <p:spPr>
          <a:xfrm>
            <a:off x="4384557" y="4756447"/>
            <a:ext cx="4520427" cy="512700"/>
          </a:xfrm>
          <a:prstGeom prst="rect">
            <a:avLst/>
          </a:prstGeom>
        </p:spPr>
        <p:txBody>
          <a:bodyPr spcFirstLastPara="1" vert="horz" wrap="square" lIns="91425" tIns="91425" rIns="91425" bIns="91425" rtlCol="1" anchor="t" anchorCtr="0"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solidFill>
                  <a:schemeClr val="bg1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Conservation of the agriculture in Israel</a:t>
            </a:r>
          </a:p>
        </p:txBody>
      </p:sp>
      <p:grpSp>
        <p:nvGrpSpPr>
          <p:cNvPr id="61" name="Google Shape;4796;p74">
            <a:extLst>
              <a:ext uri="{FF2B5EF4-FFF2-40B4-BE49-F238E27FC236}">
                <a16:creationId xmlns:a16="http://schemas.microsoft.com/office/drawing/2014/main" id="{D367DDF8-5F39-47FF-A423-7F12E033B4AD}"/>
              </a:ext>
            </a:extLst>
          </p:cNvPr>
          <p:cNvGrpSpPr/>
          <p:nvPr/>
        </p:nvGrpSpPr>
        <p:grpSpPr>
          <a:xfrm>
            <a:off x="10692427" y="1690866"/>
            <a:ext cx="351155" cy="351706"/>
            <a:chOff x="-59502375" y="1904375"/>
            <a:chExt cx="319000" cy="319500"/>
          </a:xfrm>
          <a:solidFill>
            <a:srgbClr val="0B6301"/>
          </a:solidFill>
        </p:grpSpPr>
        <p:sp>
          <p:nvSpPr>
            <p:cNvPr id="62" name="Google Shape;4797;p74">
              <a:extLst>
                <a:ext uri="{FF2B5EF4-FFF2-40B4-BE49-F238E27FC236}">
                  <a16:creationId xmlns:a16="http://schemas.microsoft.com/office/drawing/2014/main" id="{8FD77A7F-EDD8-4931-B702-C9666AEBD00A}"/>
                </a:ext>
              </a:extLst>
            </p:cNvPr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798;p74">
              <a:extLst>
                <a:ext uri="{FF2B5EF4-FFF2-40B4-BE49-F238E27FC236}">
                  <a16:creationId xmlns:a16="http://schemas.microsoft.com/office/drawing/2014/main" id="{8AC4544A-72C4-4CE9-AA94-A9E554ED0D0E}"/>
                </a:ext>
              </a:extLst>
            </p:cNvPr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799;p74">
              <a:extLst>
                <a:ext uri="{FF2B5EF4-FFF2-40B4-BE49-F238E27FC236}">
                  <a16:creationId xmlns:a16="http://schemas.microsoft.com/office/drawing/2014/main" id="{6AA62953-9A0E-471A-AFB7-F1B01F00E51E}"/>
                </a:ext>
              </a:extLst>
            </p:cNvPr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8834;p83">
            <a:extLst>
              <a:ext uri="{FF2B5EF4-FFF2-40B4-BE49-F238E27FC236}">
                <a16:creationId xmlns:a16="http://schemas.microsoft.com/office/drawing/2014/main" id="{E41912EE-A50D-4F13-B87B-F3F858AA05BD}"/>
              </a:ext>
            </a:extLst>
          </p:cNvPr>
          <p:cNvGrpSpPr/>
          <p:nvPr/>
        </p:nvGrpSpPr>
        <p:grpSpPr>
          <a:xfrm>
            <a:off x="10388325" y="2716828"/>
            <a:ext cx="331721" cy="330827"/>
            <a:chOff x="2141000" y="1954475"/>
            <a:chExt cx="296975" cy="296175"/>
          </a:xfrm>
          <a:solidFill>
            <a:srgbClr val="0B6301"/>
          </a:solidFill>
        </p:grpSpPr>
        <p:sp>
          <p:nvSpPr>
            <p:cNvPr id="66" name="Google Shape;8835;p83">
              <a:extLst>
                <a:ext uri="{FF2B5EF4-FFF2-40B4-BE49-F238E27FC236}">
                  <a16:creationId xmlns:a16="http://schemas.microsoft.com/office/drawing/2014/main" id="{0969317B-5121-4617-BA69-2CDE1D617F66}"/>
                </a:ext>
              </a:extLst>
            </p:cNvPr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836;p83">
              <a:extLst>
                <a:ext uri="{FF2B5EF4-FFF2-40B4-BE49-F238E27FC236}">
                  <a16:creationId xmlns:a16="http://schemas.microsoft.com/office/drawing/2014/main" id="{1A112D11-0A11-4F3D-8A54-A6E423FA9BD5}"/>
                </a:ext>
              </a:extLst>
            </p:cNvPr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837;p83">
              <a:extLst>
                <a:ext uri="{FF2B5EF4-FFF2-40B4-BE49-F238E27FC236}">
                  <a16:creationId xmlns:a16="http://schemas.microsoft.com/office/drawing/2014/main" id="{28633B6E-2593-4EEA-84E7-CE4063F357FF}"/>
                </a:ext>
              </a:extLst>
            </p:cNvPr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838;p83">
              <a:extLst>
                <a:ext uri="{FF2B5EF4-FFF2-40B4-BE49-F238E27FC236}">
                  <a16:creationId xmlns:a16="http://schemas.microsoft.com/office/drawing/2014/main" id="{0B547171-40BB-449D-9C40-7AA5B22EF891}"/>
                </a:ext>
              </a:extLst>
            </p:cNvPr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5791;p76">
            <a:extLst>
              <a:ext uri="{FF2B5EF4-FFF2-40B4-BE49-F238E27FC236}">
                <a16:creationId xmlns:a16="http://schemas.microsoft.com/office/drawing/2014/main" id="{F1654400-8108-4F75-8E85-D81574D5957E}"/>
              </a:ext>
            </a:extLst>
          </p:cNvPr>
          <p:cNvSpPr/>
          <p:nvPr/>
        </p:nvSpPr>
        <p:spPr>
          <a:xfrm>
            <a:off x="10094342" y="3763331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0B63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7016;p79">
            <a:extLst>
              <a:ext uri="{FF2B5EF4-FFF2-40B4-BE49-F238E27FC236}">
                <a16:creationId xmlns:a16="http://schemas.microsoft.com/office/drawing/2014/main" id="{777579A2-7665-46C6-B1C2-E2F72C78C461}"/>
              </a:ext>
            </a:extLst>
          </p:cNvPr>
          <p:cNvSpPr/>
          <p:nvPr/>
        </p:nvSpPr>
        <p:spPr>
          <a:xfrm>
            <a:off x="9754489" y="4840070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0B630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DB3D376E-25A8-4888-AFED-AE72E4DAF4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" y="4128895"/>
            <a:ext cx="4231340" cy="3300445"/>
          </a:xfrm>
          <a:prstGeom prst="rect">
            <a:avLst/>
          </a:prstGeom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99D0364B-3839-4144-8031-6F9A1BBED59D}"/>
              </a:ext>
            </a:extLst>
          </p:cNvPr>
          <p:cNvSpPr txBox="1"/>
          <p:nvPr/>
        </p:nvSpPr>
        <p:spPr>
          <a:xfrm rot="21324590">
            <a:off x="1885699" y="5108531"/>
            <a:ext cx="2219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Ink Free" panose="03080402000500000000" pitchFamily="66" charset="0"/>
              </a:rPr>
              <a:t>GOALS</a:t>
            </a:r>
            <a:endParaRPr lang="en-US" sz="3200" dirty="0"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549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100000"/>
              </a:schemeClr>
            </a:gs>
            <a:gs pos="100000">
              <a:schemeClr val="accent6">
                <a:lumMod val="50000"/>
              </a:schemeClr>
            </a:gs>
          </a:gsLst>
          <a:lin ang="13500000" scaled="1"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403;p72">
            <a:extLst>
              <a:ext uri="{FF2B5EF4-FFF2-40B4-BE49-F238E27FC236}">
                <a16:creationId xmlns:a16="http://schemas.microsoft.com/office/drawing/2014/main" id="{2C29F087-19CE-409C-A6D8-8B3F262ADCE8}"/>
              </a:ext>
            </a:extLst>
          </p:cNvPr>
          <p:cNvGrpSpPr/>
          <p:nvPr/>
        </p:nvGrpSpPr>
        <p:grpSpPr>
          <a:xfrm>
            <a:off x="1871830" y="180381"/>
            <a:ext cx="8448339" cy="3745573"/>
            <a:chOff x="4714886" y="3271938"/>
            <a:chExt cx="1202721" cy="709241"/>
          </a:xfrm>
          <a:solidFill>
            <a:srgbClr val="0B6301"/>
          </a:solidFill>
        </p:grpSpPr>
        <p:grpSp>
          <p:nvGrpSpPr>
            <p:cNvPr id="33" name="Google Shape;3404;p72">
              <a:extLst>
                <a:ext uri="{FF2B5EF4-FFF2-40B4-BE49-F238E27FC236}">
                  <a16:creationId xmlns:a16="http://schemas.microsoft.com/office/drawing/2014/main" id="{340778ED-4CC9-4500-95FC-E0AAB611690A}"/>
                </a:ext>
              </a:extLst>
            </p:cNvPr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  <a:grpFill/>
          </p:grpSpPr>
          <p:sp>
            <p:nvSpPr>
              <p:cNvPr id="86" name="Google Shape;3405;p72">
                <a:extLst>
                  <a:ext uri="{FF2B5EF4-FFF2-40B4-BE49-F238E27FC236}">
                    <a16:creationId xmlns:a16="http://schemas.microsoft.com/office/drawing/2014/main" id="{85A4C2B8-DE65-4E83-8674-6F9347639333}"/>
                  </a:ext>
                </a:extLst>
              </p:cNvPr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3406;p72">
                <a:extLst>
                  <a:ext uri="{FF2B5EF4-FFF2-40B4-BE49-F238E27FC236}">
                    <a16:creationId xmlns:a16="http://schemas.microsoft.com/office/drawing/2014/main" id="{42F27F92-74DD-423C-BD6F-C81BACCB3723}"/>
                  </a:ext>
                </a:extLst>
              </p:cNvPr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3407;p72">
                <a:extLst>
                  <a:ext uri="{FF2B5EF4-FFF2-40B4-BE49-F238E27FC236}">
                    <a16:creationId xmlns:a16="http://schemas.microsoft.com/office/drawing/2014/main" id="{0037375D-56FA-46C0-A3A5-F7AED8CA4365}"/>
                  </a:ext>
                </a:extLst>
              </p:cNvPr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3408;p72">
                <a:extLst>
                  <a:ext uri="{FF2B5EF4-FFF2-40B4-BE49-F238E27FC236}">
                    <a16:creationId xmlns:a16="http://schemas.microsoft.com/office/drawing/2014/main" id="{4DE1AFCD-50CD-45D8-94A9-329B366E683D}"/>
                  </a:ext>
                </a:extLst>
              </p:cNvPr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3409;p72">
                <a:extLst>
                  <a:ext uri="{FF2B5EF4-FFF2-40B4-BE49-F238E27FC236}">
                    <a16:creationId xmlns:a16="http://schemas.microsoft.com/office/drawing/2014/main" id="{34DD1261-736E-4EE0-B890-7F86CA20B6D6}"/>
                  </a:ext>
                </a:extLst>
              </p:cNvPr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3410;p72">
                <a:extLst>
                  <a:ext uri="{FF2B5EF4-FFF2-40B4-BE49-F238E27FC236}">
                    <a16:creationId xmlns:a16="http://schemas.microsoft.com/office/drawing/2014/main" id="{90F0BE75-16F4-4033-B6C4-BAB7331132E7}"/>
                  </a:ext>
                </a:extLst>
              </p:cNvPr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3411;p72">
                <a:extLst>
                  <a:ext uri="{FF2B5EF4-FFF2-40B4-BE49-F238E27FC236}">
                    <a16:creationId xmlns:a16="http://schemas.microsoft.com/office/drawing/2014/main" id="{652390A7-C0A3-4B28-83C1-475DD87181AE}"/>
                  </a:ext>
                </a:extLst>
              </p:cNvPr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3412;p72">
                <a:extLst>
                  <a:ext uri="{FF2B5EF4-FFF2-40B4-BE49-F238E27FC236}">
                    <a16:creationId xmlns:a16="http://schemas.microsoft.com/office/drawing/2014/main" id="{E743F59E-C140-4881-BE64-233F3222A991}"/>
                  </a:ext>
                </a:extLst>
              </p:cNvPr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3413;p72">
                <a:extLst>
                  <a:ext uri="{FF2B5EF4-FFF2-40B4-BE49-F238E27FC236}">
                    <a16:creationId xmlns:a16="http://schemas.microsoft.com/office/drawing/2014/main" id="{6F7E8894-516E-4B52-9A56-207AAA066A37}"/>
                  </a:ext>
                </a:extLst>
              </p:cNvPr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3414;p72">
                <a:extLst>
                  <a:ext uri="{FF2B5EF4-FFF2-40B4-BE49-F238E27FC236}">
                    <a16:creationId xmlns:a16="http://schemas.microsoft.com/office/drawing/2014/main" id="{95282AA8-8FD3-4E79-8A1A-CB0FDE85E4B9}"/>
                  </a:ext>
                </a:extLst>
              </p:cNvPr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3415;p72">
                <a:extLst>
                  <a:ext uri="{FF2B5EF4-FFF2-40B4-BE49-F238E27FC236}">
                    <a16:creationId xmlns:a16="http://schemas.microsoft.com/office/drawing/2014/main" id="{BC1BC65F-32E7-48C5-A159-17A258B5A711}"/>
                  </a:ext>
                </a:extLst>
              </p:cNvPr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3416;p72">
                <a:extLst>
                  <a:ext uri="{FF2B5EF4-FFF2-40B4-BE49-F238E27FC236}">
                    <a16:creationId xmlns:a16="http://schemas.microsoft.com/office/drawing/2014/main" id="{3E3FCC62-2972-4149-A566-3BD7C8E82269}"/>
                  </a:ext>
                </a:extLst>
              </p:cNvPr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3417;p72">
                <a:extLst>
                  <a:ext uri="{FF2B5EF4-FFF2-40B4-BE49-F238E27FC236}">
                    <a16:creationId xmlns:a16="http://schemas.microsoft.com/office/drawing/2014/main" id="{E454EDC3-C084-4140-9521-C3B8F516E2E3}"/>
                  </a:ext>
                </a:extLst>
              </p:cNvPr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3418;p72">
                <a:extLst>
                  <a:ext uri="{FF2B5EF4-FFF2-40B4-BE49-F238E27FC236}">
                    <a16:creationId xmlns:a16="http://schemas.microsoft.com/office/drawing/2014/main" id="{92C382C5-34AF-4EBF-9EF0-E2E56623FBEE}"/>
                  </a:ext>
                </a:extLst>
              </p:cNvPr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3419;p72">
                <a:extLst>
                  <a:ext uri="{FF2B5EF4-FFF2-40B4-BE49-F238E27FC236}">
                    <a16:creationId xmlns:a16="http://schemas.microsoft.com/office/drawing/2014/main" id="{EC0C1AF4-1BED-4BD9-AD71-D2C43831ED28}"/>
                  </a:ext>
                </a:extLst>
              </p:cNvPr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3420;p72">
                <a:extLst>
                  <a:ext uri="{FF2B5EF4-FFF2-40B4-BE49-F238E27FC236}">
                    <a16:creationId xmlns:a16="http://schemas.microsoft.com/office/drawing/2014/main" id="{6C72220F-EA1C-411F-B779-1835420C9A70}"/>
                  </a:ext>
                </a:extLst>
              </p:cNvPr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3421;p72">
                <a:extLst>
                  <a:ext uri="{FF2B5EF4-FFF2-40B4-BE49-F238E27FC236}">
                    <a16:creationId xmlns:a16="http://schemas.microsoft.com/office/drawing/2014/main" id="{16C44712-AA36-4782-B903-BD2CC9E7CC3A}"/>
                  </a:ext>
                </a:extLst>
              </p:cNvPr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3422;p72">
                <a:extLst>
                  <a:ext uri="{FF2B5EF4-FFF2-40B4-BE49-F238E27FC236}">
                    <a16:creationId xmlns:a16="http://schemas.microsoft.com/office/drawing/2014/main" id="{E43A6E66-D933-4A55-AA0E-35C131E7CEA0}"/>
                  </a:ext>
                </a:extLst>
              </p:cNvPr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3423;p72">
                <a:extLst>
                  <a:ext uri="{FF2B5EF4-FFF2-40B4-BE49-F238E27FC236}">
                    <a16:creationId xmlns:a16="http://schemas.microsoft.com/office/drawing/2014/main" id="{892B1559-C199-4221-B28B-A58CAA42D350}"/>
                  </a:ext>
                </a:extLst>
              </p:cNvPr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3424;p72">
                <a:extLst>
                  <a:ext uri="{FF2B5EF4-FFF2-40B4-BE49-F238E27FC236}">
                    <a16:creationId xmlns:a16="http://schemas.microsoft.com/office/drawing/2014/main" id="{1031291A-CC97-4621-892E-E53B73AA20E0}"/>
                  </a:ext>
                </a:extLst>
              </p:cNvPr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3425;p72">
                <a:extLst>
                  <a:ext uri="{FF2B5EF4-FFF2-40B4-BE49-F238E27FC236}">
                    <a16:creationId xmlns:a16="http://schemas.microsoft.com/office/drawing/2014/main" id="{970E3DB0-38F9-47AF-88A0-8EA63D856205}"/>
                  </a:ext>
                </a:extLst>
              </p:cNvPr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3426;p72">
                <a:extLst>
                  <a:ext uri="{FF2B5EF4-FFF2-40B4-BE49-F238E27FC236}">
                    <a16:creationId xmlns:a16="http://schemas.microsoft.com/office/drawing/2014/main" id="{E8691C15-160E-4F40-BF3B-184B1FE4E180}"/>
                  </a:ext>
                </a:extLst>
              </p:cNvPr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3427;p72">
                <a:extLst>
                  <a:ext uri="{FF2B5EF4-FFF2-40B4-BE49-F238E27FC236}">
                    <a16:creationId xmlns:a16="http://schemas.microsoft.com/office/drawing/2014/main" id="{655D8C76-D666-4A00-A842-FDD28A5E23EE}"/>
                  </a:ext>
                </a:extLst>
              </p:cNvPr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3428;p72">
                <a:extLst>
                  <a:ext uri="{FF2B5EF4-FFF2-40B4-BE49-F238E27FC236}">
                    <a16:creationId xmlns:a16="http://schemas.microsoft.com/office/drawing/2014/main" id="{FF2D0234-2A8C-4B84-9742-81A567ED5C60}"/>
                  </a:ext>
                </a:extLst>
              </p:cNvPr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3429;p72">
                <a:extLst>
                  <a:ext uri="{FF2B5EF4-FFF2-40B4-BE49-F238E27FC236}">
                    <a16:creationId xmlns:a16="http://schemas.microsoft.com/office/drawing/2014/main" id="{581D11C6-928F-4F71-A990-C7AE58D5A4D5}"/>
                  </a:ext>
                </a:extLst>
              </p:cNvPr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3430;p72">
                <a:extLst>
                  <a:ext uri="{FF2B5EF4-FFF2-40B4-BE49-F238E27FC236}">
                    <a16:creationId xmlns:a16="http://schemas.microsoft.com/office/drawing/2014/main" id="{7C460997-EF7D-46EF-9E76-F4FB5C206F90}"/>
                  </a:ext>
                </a:extLst>
              </p:cNvPr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3431;p72">
                <a:extLst>
                  <a:ext uri="{FF2B5EF4-FFF2-40B4-BE49-F238E27FC236}">
                    <a16:creationId xmlns:a16="http://schemas.microsoft.com/office/drawing/2014/main" id="{6FBBDFDE-4510-405D-86A1-4C6B5AA55034}"/>
                  </a:ext>
                </a:extLst>
              </p:cNvPr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3432;p72">
                <a:extLst>
                  <a:ext uri="{FF2B5EF4-FFF2-40B4-BE49-F238E27FC236}">
                    <a16:creationId xmlns:a16="http://schemas.microsoft.com/office/drawing/2014/main" id="{3C220884-7808-4F6C-8B9C-9C17586A7ED5}"/>
                  </a:ext>
                </a:extLst>
              </p:cNvPr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3433;p72">
                <a:extLst>
                  <a:ext uri="{FF2B5EF4-FFF2-40B4-BE49-F238E27FC236}">
                    <a16:creationId xmlns:a16="http://schemas.microsoft.com/office/drawing/2014/main" id="{386E4A53-688F-49E7-8D94-8038BF1EC0B3}"/>
                  </a:ext>
                </a:extLst>
              </p:cNvPr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3434;p72">
                <a:extLst>
                  <a:ext uri="{FF2B5EF4-FFF2-40B4-BE49-F238E27FC236}">
                    <a16:creationId xmlns:a16="http://schemas.microsoft.com/office/drawing/2014/main" id="{4BBEF1A8-FC40-4975-94DB-EBB3E48C826C}"/>
                  </a:ext>
                </a:extLst>
              </p:cNvPr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3435;p72">
                <a:extLst>
                  <a:ext uri="{FF2B5EF4-FFF2-40B4-BE49-F238E27FC236}">
                    <a16:creationId xmlns:a16="http://schemas.microsoft.com/office/drawing/2014/main" id="{41051E07-BCFB-40D0-AABF-16CE8DDB8D99}"/>
                  </a:ext>
                </a:extLst>
              </p:cNvPr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3436;p72">
                <a:extLst>
                  <a:ext uri="{FF2B5EF4-FFF2-40B4-BE49-F238E27FC236}">
                    <a16:creationId xmlns:a16="http://schemas.microsoft.com/office/drawing/2014/main" id="{E376FD6F-E083-40B7-A0B4-04AD770FEEAE}"/>
                  </a:ext>
                </a:extLst>
              </p:cNvPr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3437;p72">
                <a:extLst>
                  <a:ext uri="{FF2B5EF4-FFF2-40B4-BE49-F238E27FC236}">
                    <a16:creationId xmlns:a16="http://schemas.microsoft.com/office/drawing/2014/main" id="{1AB216C7-1DBC-4A58-8D3D-BDB43265A8E3}"/>
                  </a:ext>
                </a:extLst>
              </p:cNvPr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3438;p72">
                <a:extLst>
                  <a:ext uri="{FF2B5EF4-FFF2-40B4-BE49-F238E27FC236}">
                    <a16:creationId xmlns:a16="http://schemas.microsoft.com/office/drawing/2014/main" id="{54929E67-BF1D-4A03-B674-60CB75848A46}"/>
                  </a:ext>
                </a:extLst>
              </p:cNvPr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3439;p72">
                <a:extLst>
                  <a:ext uri="{FF2B5EF4-FFF2-40B4-BE49-F238E27FC236}">
                    <a16:creationId xmlns:a16="http://schemas.microsoft.com/office/drawing/2014/main" id="{0A40351C-6583-42BE-B2A1-9D80890E7F40}"/>
                  </a:ext>
                </a:extLst>
              </p:cNvPr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3440;p72">
                <a:extLst>
                  <a:ext uri="{FF2B5EF4-FFF2-40B4-BE49-F238E27FC236}">
                    <a16:creationId xmlns:a16="http://schemas.microsoft.com/office/drawing/2014/main" id="{0A124732-7065-4E15-BD59-FC51975B2D85}"/>
                  </a:ext>
                </a:extLst>
              </p:cNvPr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3441;p72">
                <a:extLst>
                  <a:ext uri="{FF2B5EF4-FFF2-40B4-BE49-F238E27FC236}">
                    <a16:creationId xmlns:a16="http://schemas.microsoft.com/office/drawing/2014/main" id="{A103206D-316D-41F0-A33C-36FB652EBEBA}"/>
                  </a:ext>
                </a:extLst>
              </p:cNvPr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3442;p72">
                <a:extLst>
                  <a:ext uri="{FF2B5EF4-FFF2-40B4-BE49-F238E27FC236}">
                    <a16:creationId xmlns:a16="http://schemas.microsoft.com/office/drawing/2014/main" id="{EF402877-E2A7-4278-873C-98E937EE0335}"/>
                  </a:ext>
                </a:extLst>
              </p:cNvPr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3443;p72">
                <a:extLst>
                  <a:ext uri="{FF2B5EF4-FFF2-40B4-BE49-F238E27FC236}">
                    <a16:creationId xmlns:a16="http://schemas.microsoft.com/office/drawing/2014/main" id="{1943DD9B-4094-49E1-9C57-DD919F7E3270}"/>
                  </a:ext>
                </a:extLst>
              </p:cNvPr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3444;p72">
                <a:extLst>
                  <a:ext uri="{FF2B5EF4-FFF2-40B4-BE49-F238E27FC236}">
                    <a16:creationId xmlns:a16="http://schemas.microsoft.com/office/drawing/2014/main" id="{C4D44A24-3223-4B60-A5BA-FCAED52006FB}"/>
                  </a:ext>
                </a:extLst>
              </p:cNvPr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3445;p72">
                <a:extLst>
                  <a:ext uri="{FF2B5EF4-FFF2-40B4-BE49-F238E27FC236}">
                    <a16:creationId xmlns:a16="http://schemas.microsoft.com/office/drawing/2014/main" id="{A624DCD2-B5D7-43A1-9DB0-3F33045D9B2C}"/>
                  </a:ext>
                </a:extLst>
              </p:cNvPr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3446;p72">
                <a:extLst>
                  <a:ext uri="{FF2B5EF4-FFF2-40B4-BE49-F238E27FC236}">
                    <a16:creationId xmlns:a16="http://schemas.microsoft.com/office/drawing/2014/main" id="{8290037B-5D93-47A1-AC28-2D2F5CA35D92}"/>
                  </a:ext>
                </a:extLst>
              </p:cNvPr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3447;p72">
                <a:extLst>
                  <a:ext uri="{FF2B5EF4-FFF2-40B4-BE49-F238E27FC236}">
                    <a16:creationId xmlns:a16="http://schemas.microsoft.com/office/drawing/2014/main" id="{9267D095-2CE6-4E21-AEE0-11838AEB6F3A}"/>
                  </a:ext>
                </a:extLst>
              </p:cNvPr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3448;p72">
                <a:extLst>
                  <a:ext uri="{FF2B5EF4-FFF2-40B4-BE49-F238E27FC236}">
                    <a16:creationId xmlns:a16="http://schemas.microsoft.com/office/drawing/2014/main" id="{18107A5F-9DAB-4A9B-9E20-672E44E74DAB}"/>
                  </a:ext>
                </a:extLst>
              </p:cNvPr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3449;p72">
                <a:extLst>
                  <a:ext uri="{FF2B5EF4-FFF2-40B4-BE49-F238E27FC236}">
                    <a16:creationId xmlns:a16="http://schemas.microsoft.com/office/drawing/2014/main" id="{FBF5C461-0403-46F9-85CB-6371C2F73148}"/>
                  </a:ext>
                </a:extLst>
              </p:cNvPr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3450;p72">
                <a:extLst>
                  <a:ext uri="{FF2B5EF4-FFF2-40B4-BE49-F238E27FC236}">
                    <a16:creationId xmlns:a16="http://schemas.microsoft.com/office/drawing/2014/main" id="{C8471921-01CE-40B7-9AEE-79D58622A631}"/>
                  </a:ext>
                </a:extLst>
              </p:cNvPr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3451;p72">
                <a:extLst>
                  <a:ext uri="{FF2B5EF4-FFF2-40B4-BE49-F238E27FC236}">
                    <a16:creationId xmlns:a16="http://schemas.microsoft.com/office/drawing/2014/main" id="{7DD1C701-217B-41FA-A956-49EEB76ED9FF}"/>
                  </a:ext>
                </a:extLst>
              </p:cNvPr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3452;p72">
                <a:extLst>
                  <a:ext uri="{FF2B5EF4-FFF2-40B4-BE49-F238E27FC236}">
                    <a16:creationId xmlns:a16="http://schemas.microsoft.com/office/drawing/2014/main" id="{65C035DA-5A0C-4166-8321-0A8DF32EA487}"/>
                  </a:ext>
                </a:extLst>
              </p:cNvPr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3453;p72">
                <a:extLst>
                  <a:ext uri="{FF2B5EF4-FFF2-40B4-BE49-F238E27FC236}">
                    <a16:creationId xmlns:a16="http://schemas.microsoft.com/office/drawing/2014/main" id="{39877FCF-1F53-4FF1-91C8-654B1C2CAF38}"/>
                  </a:ext>
                </a:extLst>
              </p:cNvPr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3454;p72">
                <a:extLst>
                  <a:ext uri="{FF2B5EF4-FFF2-40B4-BE49-F238E27FC236}">
                    <a16:creationId xmlns:a16="http://schemas.microsoft.com/office/drawing/2014/main" id="{8FA691A3-1AD1-441B-A41F-62EBDDEFEF22}"/>
                  </a:ext>
                </a:extLst>
              </p:cNvPr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3455;p72">
                <a:extLst>
                  <a:ext uri="{FF2B5EF4-FFF2-40B4-BE49-F238E27FC236}">
                    <a16:creationId xmlns:a16="http://schemas.microsoft.com/office/drawing/2014/main" id="{6CA0E851-6DF3-46A1-98F7-DDC6E55BC104}"/>
                  </a:ext>
                </a:extLst>
              </p:cNvPr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3456;p72">
                <a:extLst>
                  <a:ext uri="{FF2B5EF4-FFF2-40B4-BE49-F238E27FC236}">
                    <a16:creationId xmlns:a16="http://schemas.microsoft.com/office/drawing/2014/main" id="{508CB6DC-1341-4224-AC2F-2E931EA63954}"/>
                  </a:ext>
                </a:extLst>
              </p:cNvPr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3457;p72">
                <a:extLst>
                  <a:ext uri="{FF2B5EF4-FFF2-40B4-BE49-F238E27FC236}">
                    <a16:creationId xmlns:a16="http://schemas.microsoft.com/office/drawing/2014/main" id="{C8B7BE79-82B6-4238-A9E9-FCC1ACCA0E0F}"/>
                  </a:ext>
                </a:extLst>
              </p:cNvPr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3458;p72">
                <a:extLst>
                  <a:ext uri="{FF2B5EF4-FFF2-40B4-BE49-F238E27FC236}">
                    <a16:creationId xmlns:a16="http://schemas.microsoft.com/office/drawing/2014/main" id="{DBA5ED65-ED16-455C-B00D-F7D27513A4BF}"/>
                  </a:ext>
                </a:extLst>
              </p:cNvPr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3459;p72">
                <a:extLst>
                  <a:ext uri="{FF2B5EF4-FFF2-40B4-BE49-F238E27FC236}">
                    <a16:creationId xmlns:a16="http://schemas.microsoft.com/office/drawing/2014/main" id="{C3572277-F204-438E-8C9E-57865EBDCF39}"/>
                  </a:ext>
                </a:extLst>
              </p:cNvPr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3460;p72">
                <a:extLst>
                  <a:ext uri="{FF2B5EF4-FFF2-40B4-BE49-F238E27FC236}">
                    <a16:creationId xmlns:a16="http://schemas.microsoft.com/office/drawing/2014/main" id="{633B3C6A-EC9C-436A-AEA1-43D9E3FA2EFF}"/>
                  </a:ext>
                </a:extLst>
              </p:cNvPr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3461;p72">
                <a:extLst>
                  <a:ext uri="{FF2B5EF4-FFF2-40B4-BE49-F238E27FC236}">
                    <a16:creationId xmlns:a16="http://schemas.microsoft.com/office/drawing/2014/main" id="{B3082E5D-ED3B-46AA-BB1A-8300A15E43B0}"/>
                  </a:ext>
                </a:extLst>
              </p:cNvPr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3462;p72">
                <a:extLst>
                  <a:ext uri="{FF2B5EF4-FFF2-40B4-BE49-F238E27FC236}">
                    <a16:creationId xmlns:a16="http://schemas.microsoft.com/office/drawing/2014/main" id="{C06FB2B9-1D9C-40EA-9C0A-8C8EF7EA0B0C}"/>
                  </a:ext>
                </a:extLst>
              </p:cNvPr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3463;p72">
                <a:extLst>
                  <a:ext uri="{FF2B5EF4-FFF2-40B4-BE49-F238E27FC236}">
                    <a16:creationId xmlns:a16="http://schemas.microsoft.com/office/drawing/2014/main" id="{9F672111-C0FA-4981-A322-F9ABAC742550}"/>
                  </a:ext>
                </a:extLst>
              </p:cNvPr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3464;p72">
                <a:extLst>
                  <a:ext uri="{FF2B5EF4-FFF2-40B4-BE49-F238E27FC236}">
                    <a16:creationId xmlns:a16="http://schemas.microsoft.com/office/drawing/2014/main" id="{4A4329D8-3169-4CC5-83C8-BE43261F6399}"/>
                  </a:ext>
                </a:extLst>
              </p:cNvPr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3465;p72">
                <a:extLst>
                  <a:ext uri="{FF2B5EF4-FFF2-40B4-BE49-F238E27FC236}">
                    <a16:creationId xmlns:a16="http://schemas.microsoft.com/office/drawing/2014/main" id="{A17122A5-4832-47DE-B272-21E262ACA25F}"/>
                  </a:ext>
                </a:extLst>
              </p:cNvPr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3466;p72">
                <a:extLst>
                  <a:ext uri="{FF2B5EF4-FFF2-40B4-BE49-F238E27FC236}">
                    <a16:creationId xmlns:a16="http://schemas.microsoft.com/office/drawing/2014/main" id="{0083D199-F486-4B69-AFC8-8D2F641501FE}"/>
                  </a:ext>
                </a:extLst>
              </p:cNvPr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3467;p72">
                <a:extLst>
                  <a:ext uri="{FF2B5EF4-FFF2-40B4-BE49-F238E27FC236}">
                    <a16:creationId xmlns:a16="http://schemas.microsoft.com/office/drawing/2014/main" id="{E13F5B2B-FE92-40BB-B74C-B4A99EF508A8}"/>
                  </a:ext>
                </a:extLst>
              </p:cNvPr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3468;p72">
                <a:extLst>
                  <a:ext uri="{FF2B5EF4-FFF2-40B4-BE49-F238E27FC236}">
                    <a16:creationId xmlns:a16="http://schemas.microsoft.com/office/drawing/2014/main" id="{B8B11181-A1BC-47CF-86B1-3BB9109B0E8A}"/>
                  </a:ext>
                </a:extLst>
              </p:cNvPr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3469;p72">
                <a:extLst>
                  <a:ext uri="{FF2B5EF4-FFF2-40B4-BE49-F238E27FC236}">
                    <a16:creationId xmlns:a16="http://schemas.microsoft.com/office/drawing/2014/main" id="{0C353AA3-C660-406F-B1F7-7BB48649C230}"/>
                  </a:ext>
                </a:extLst>
              </p:cNvPr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3470;p72">
                <a:extLst>
                  <a:ext uri="{FF2B5EF4-FFF2-40B4-BE49-F238E27FC236}">
                    <a16:creationId xmlns:a16="http://schemas.microsoft.com/office/drawing/2014/main" id="{83D4296D-593E-44E0-A52A-F4F150C616E8}"/>
                  </a:ext>
                </a:extLst>
              </p:cNvPr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3471;p72">
                <a:extLst>
                  <a:ext uri="{FF2B5EF4-FFF2-40B4-BE49-F238E27FC236}">
                    <a16:creationId xmlns:a16="http://schemas.microsoft.com/office/drawing/2014/main" id="{F508C605-5908-48F4-BFBD-530BBA491375}"/>
                  </a:ext>
                </a:extLst>
              </p:cNvPr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3472;p72">
                <a:extLst>
                  <a:ext uri="{FF2B5EF4-FFF2-40B4-BE49-F238E27FC236}">
                    <a16:creationId xmlns:a16="http://schemas.microsoft.com/office/drawing/2014/main" id="{C107894B-E07C-4460-8808-D14CDC7E5B43}"/>
                  </a:ext>
                </a:extLst>
              </p:cNvPr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3473;p72">
                <a:extLst>
                  <a:ext uri="{FF2B5EF4-FFF2-40B4-BE49-F238E27FC236}">
                    <a16:creationId xmlns:a16="http://schemas.microsoft.com/office/drawing/2014/main" id="{2DB053FC-D416-432C-B8B0-B83AFB3508AD}"/>
                  </a:ext>
                </a:extLst>
              </p:cNvPr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3474;p72">
                <a:extLst>
                  <a:ext uri="{FF2B5EF4-FFF2-40B4-BE49-F238E27FC236}">
                    <a16:creationId xmlns:a16="http://schemas.microsoft.com/office/drawing/2014/main" id="{E2A85E2E-52DE-4C5A-8F6C-06D0C293A66B}"/>
                  </a:ext>
                </a:extLst>
              </p:cNvPr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3475;p72">
                <a:extLst>
                  <a:ext uri="{FF2B5EF4-FFF2-40B4-BE49-F238E27FC236}">
                    <a16:creationId xmlns:a16="http://schemas.microsoft.com/office/drawing/2014/main" id="{FBCED74F-279B-4699-89D6-ACDAB90F0CC6}"/>
                  </a:ext>
                </a:extLst>
              </p:cNvPr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3476;p72">
                <a:extLst>
                  <a:ext uri="{FF2B5EF4-FFF2-40B4-BE49-F238E27FC236}">
                    <a16:creationId xmlns:a16="http://schemas.microsoft.com/office/drawing/2014/main" id="{C6B02B9B-F948-4869-8FA9-A3643AE80B72}"/>
                  </a:ext>
                </a:extLst>
              </p:cNvPr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3477;p72">
                <a:extLst>
                  <a:ext uri="{FF2B5EF4-FFF2-40B4-BE49-F238E27FC236}">
                    <a16:creationId xmlns:a16="http://schemas.microsoft.com/office/drawing/2014/main" id="{0444E61C-1E3A-4EB2-94F6-AB9D0FD3D9C1}"/>
                  </a:ext>
                </a:extLst>
              </p:cNvPr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3478;p72">
                <a:extLst>
                  <a:ext uri="{FF2B5EF4-FFF2-40B4-BE49-F238E27FC236}">
                    <a16:creationId xmlns:a16="http://schemas.microsoft.com/office/drawing/2014/main" id="{5D52CE8C-7B27-4C84-A4B2-C8C0D933AF22}"/>
                  </a:ext>
                </a:extLst>
              </p:cNvPr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3479;p72">
                <a:extLst>
                  <a:ext uri="{FF2B5EF4-FFF2-40B4-BE49-F238E27FC236}">
                    <a16:creationId xmlns:a16="http://schemas.microsoft.com/office/drawing/2014/main" id="{2EFA5F9E-DEEC-4C91-8715-AE1E2FC4648B}"/>
                  </a:ext>
                </a:extLst>
              </p:cNvPr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3480;p72">
                <a:extLst>
                  <a:ext uri="{FF2B5EF4-FFF2-40B4-BE49-F238E27FC236}">
                    <a16:creationId xmlns:a16="http://schemas.microsoft.com/office/drawing/2014/main" id="{CA7BC283-8559-4807-AF1A-56B2596A5D83}"/>
                  </a:ext>
                </a:extLst>
              </p:cNvPr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3481;p72">
                <a:extLst>
                  <a:ext uri="{FF2B5EF4-FFF2-40B4-BE49-F238E27FC236}">
                    <a16:creationId xmlns:a16="http://schemas.microsoft.com/office/drawing/2014/main" id="{75A922AE-BA94-4379-8668-E39CE14E8306}"/>
                  </a:ext>
                </a:extLst>
              </p:cNvPr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3482;p72">
                <a:extLst>
                  <a:ext uri="{FF2B5EF4-FFF2-40B4-BE49-F238E27FC236}">
                    <a16:creationId xmlns:a16="http://schemas.microsoft.com/office/drawing/2014/main" id="{41C412DF-9C11-44BC-8900-27D385E5F2F6}"/>
                  </a:ext>
                </a:extLst>
              </p:cNvPr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3483;p72">
                <a:extLst>
                  <a:ext uri="{FF2B5EF4-FFF2-40B4-BE49-F238E27FC236}">
                    <a16:creationId xmlns:a16="http://schemas.microsoft.com/office/drawing/2014/main" id="{3F2739FB-31AA-4603-AA6B-BD703E4FAE28}"/>
                  </a:ext>
                </a:extLst>
              </p:cNvPr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3484;p72">
                <a:extLst>
                  <a:ext uri="{FF2B5EF4-FFF2-40B4-BE49-F238E27FC236}">
                    <a16:creationId xmlns:a16="http://schemas.microsoft.com/office/drawing/2014/main" id="{DC771CD9-DA2B-4E00-B405-02919331975E}"/>
                  </a:ext>
                </a:extLst>
              </p:cNvPr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3485;p72">
                <a:extLst>
                  <a:ext uri="{FF2B5EF4-FFF2-40B4-BE49-F238E27FC236}">
                    <a16:creationId xmlns:a16="http://schemas.microsoft.com/office/drawing/2014/main" id="{87A0B7A9-A0A5-4BC6-9A8B-B12AE74F218E}"/>
                  </a:ext>
                </a:extLst>
              </p:cNvPr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3486;p72">
                <a:extLst>
                  <a:ext uri="{FF2B5EF4-FFF2-40B4-BE49-F238E27FC236}">
                    <a16:creationId xmlns:a16="http://schemas.microsoft.com/office/drawing/2014/main" id="{FFA87DD0-C523-44B5-88A2-946E9BED8931}"/>
                  </a:ext>
                </a:extLst>
              </p:cNvPr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3487;p72">
                <a:extLst>
                  <a:ext uri="{FF2B5EF4-FFF2-40B4-BE49-F238E27FC236}">
                    <a16:creationId xmlns:a16="http://schemas.microsoft.com/office/drawing/2014/main" id="{8C2DC31C-2DE4-4714-A966-AF01325E087C}"/>
                  </a:ext>
                </a:extLst>
              </p:cNvPr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3488;p72">
                <a:extLst>
                  <a:ext uri="{FF2B5EF4-FFF2-40B4-BE49-F238E27FC236}">
                    <a16:creationId xmlns:a16="http://schemas.microsoft.com/office/drawing/2014/main" id="{035E7924-439E-49E6-9458-12B548DE8318}"/>
                  </a:ext>
                </a:extLst>
              </p:cNvPr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3489;p72">
                <a:extLst>
                  <a:ext uri="{FF2B5EF4-FFF2-40B4-BE49-F238E27FC236}">
                    <a16:creationId xmlns:a16="http://schemas.microsoft.com/office/drawing/2014/main" id="{38B5A0FF-1395-464E-9AA0-8E2717AA155C}"/>
                  </a:ext>
                </a:extLst>
              </p:cNvPr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3490;p72">
                <a:extLst>
                  <a:ext uri="{FF2B5EF4-FFF2-40B4-BE49-F238E27FC236}">
                    <a16:creationId xmlns:a16="http://schemas.microsoft.com/office/drawing/2014/main" id="{8BF991A9-2005-4E29-AB6E-28DA36F48629}"/>
                  </a:ext>
                </a:extLst>
              </p:cNvPr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3491;p72">
                <a:extLst>
                  <a:ext uri="{FF2B5EF4-FFF2-40B4-BE49-F238E27FC236}">
                    <a16:creationId xmlns:a16="http://schemas.microsoft.com/office/drawing/2014/main" id="{47348880-C919-4275-B3AF-62D7976EF4EF}"/>
                  </a:ext>
                </a:extLst>
              </p:cNvPr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3492;p72">
                <a:extLst>
                  <a:ext uri="{FF2B5EF4-FFF2-40B4-BE49-F238E27FC236}">
                    <a16:creationId xmlns:a16="http://schemas.microsoft.com/office/drawing/2014/main" id="{CE3D4BF6-C90B-47E0-A919-B3C7819002D0}"/>
                  </a:ext>
                </a:extLst>
              </p:cNvPr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3493;p72">
                <a:extLst>
                  <a:ext uri="{FF2B5EF4-FFF2-40B4-BE49-F238E27FC236}">
                    <a16:creationId xmlns:a16="http://schemas.microsoft.com/office/drawing/2014/main" id="{183ECA2E-67BB-48AD-85D6-89EEB919ED58}"/>
                  </a:ext>
                </a:extLst>
              </p:cNvPr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3494;p72">
                <a:extLst>
                  <a:ext uri="{FF2B5EF4-FFF2-40B4-BE49-F238E27FC236}">
                    <a16:creationId xmlns:a16="http://schemas.microsoft.com/office/drawing/2014/main" id="{0F892C02-45E2-4D6F-B2F2-3D1DA05D6FCB}"/>
                  </a:ext>
                </a:extLst>
              </p:cNvPr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3495;p72">
                <a:extLst>
                  <a:ext uri="{FF2B5EF4-FFF2-40B4-BE49-F238E27FC236}">
                    <a16:creationId xmlns:a16="http://schemas.microsoft.com/office/drawing/2014/main" id="{E751C2D9-567A-42C0-9321-A610C9806104}"/>
                  </a:ext>
                </a:extLst>
              </p:cNvPr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3496;p72">
                <a:extLst>
                  <a:ext uri="{FF2B5EF4-FFF2-40B4-BE49-F238E27FC236}">
                    <a16:creationId xmlns:a16="http://schemas.microsoft.com/office/drawing/2014/main" id="{0C224CF6-CEF3-4A23-8361-67DBFAC52397}"/>
                  </a:ext>
                </a:extLst>
              </p:cNvPr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3497;p72">
                <a:extLst>
                  <a:ext uri="{FF2B5EF4-FFF2-40B4-BE49-F238E27FC236}">
                    <a16:creationId xmlns:a16="http://schemas.microsoft.com/office/drawing/2014/main" id="{15CC3766-4B7A-4437-AC58-435417BFAECD}"/>
                  </a:ext>
                </a:extLst>
              </p:cNvPr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3498;p72">
                <a:extLst>
                  <a:ext uri="{FF2B5EF4-FFF2-40B4-BE49-F238E27FC236}">
                    <a16:creationId xmlns:a16="http://schemas.microsoft.com/office/drawing/2014/main" id="{0D762A81-B0A8-4BBC-A9F8-DC980BF3F613}"/>
                  </a:ext>
                </a:extLst>
              </p:cNvPr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3499;p72">
                <a:extLst>
                  <a:ext uri="{FF2B5EF4-FFF2-40B4-BE49-F238E27FC236}">
                    <a16:creationId xmlns:a16="http://schemas.microsoft.com/office/drawing/2014/main" id="{19AD332A-CBBD-4116-9F27-5D6D174922DF}"/>
                  </a:ext>
                </a:extLst>
              </p:cNvPr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3500;p72">
                <a:extLst>
                  <a:ext uri="{FF2B5EF4-FFF2-40B4-BE49-F238E27FC236}">
                    <a16:creationId xmlns:a16="http://schemas.microsoft.com/office/drawing/2014/main" id="{68FEDAF3-BE54-4113-B53C-F98F1FD6D350}"/>
                  </a:ext>
                </a:extLst>
              </p:cNvPr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3501;p72">
                <a:extLst>
                  <a:ext uri="{FF2B5EF4-FFF2-40B4-BE49-F238E27FC236}">
                    <a16:creationId xmlns:a16="http://schemas.microsoft.com/office/drawing/2014/main" id="{EACF1182-264B-48C7-B45D-A9147332BC9E}"/>
                  </a:ext>
                </a:extLst>
              </p:cNvPr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3502;p72">
                <a:extLst>
                  <a:ext uri="{FF2B5EF4-FFF2-40B4-BE49-F238E27FC236}">
                    <a16:creationId xmlns:a16="http://schemas.microsoft.com/office/drawing/2014/main" id="{4278965A-19B3-40C3-A23E-B6F10DE41782}"/>
                  </a:ext>
                </a:extLst>
              </p:cNvPr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3503;p72">
                <a:extLst>
                  <a:ext uri="{FF2B5EF4-FFF2-40B4-BE49-F238E27FC236}">
                    <a16:creationId xmlns:a16="http://schemas.microsoft.com/office/drawing/2014/main" id="{DF56EDBE-246E-4987-A22B-8A2E6C100D3A}"/>
                  </a:ext>
                </a:extLst>
              </p:cNvPr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3504;p72">
                <a:extLst>
                  <a:ext uri="{FF2B5EF4-FFF2-40B4-BE49-F238E27FC236}">
                    <a16:creationId xmlns:a16="http://schemas.microsoft.com/office/drawing/2014/main" id="{E38A13D2-5A00-4008-8E32-604DF1040465}"/>
                  </a:ext>
                </a:extLst>
              </p:cNvPr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3505;p72">
                <a:extLst>
                  <a:ext uri="{FF2B5EF4-FFF2-40B4-BE49-F238E27FC236}">
                    <a16:creationId xmlns:a16="http://schemas.microsoft.com/office/drawing/2014/main" id="{9C060395-F25B-477C-8E57-22F5F0B3BC06}"/>
                  </a:ext>
                </a:extLst>
              </p:cNvPr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3506;p72">
                <a:extLst>
                  <a:ext uri="{FF2B5EF4-FFF2-40B4-BE49-F238E27FC236}">
                    <a16:creationId xmlns:a16="http://schemas.microsoft.com/office/drawing/2014/main" id="{3244D01C-8CF8-485B-9A0C-19C77536C841}"/>
                  </a:ext>
                </a:extLst>
              </p:cNvPr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3507;p72">
                <a:extLst>
                  <a:ext uri="{FF2B5EF4-FFF2-40B4-BE49-F238E27FC236}">
                    <a16:creationId xmlns:a16="http://schemas.microsoft.com/office/drawing/2014/main" id="{61E368E0-D6C8-48C0-B1E2-0818782749F4}"/>
                  </a:ext>
                </a:extLst>
              </p:cNvPr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3508;p72">
                <a:extLst>
                  <a:ext uri="{FF2B5EF4-FFF2-40B4-BE49-F238E27FC236}">
                    <a16:creationId xmlns:a16="http://schemas.microsoft.com/office/drawing/2014/main" id="{6CAF7B3F-B655-42A4-8AB8-3D97E08D60D1}"/>
                  </a:ext>
                </a:extLst>
              </p:cNvPr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3509;p72">
                <a:extLst>
                  <a:ext uri="{FF2B5EF4-FFF2-40B4-BE49-F238E27FC236}">
                    <a16:creationId xmlns:a16="http://schemas.microsoft.com/office/drawing/2014/main" id="{2347F30A-B28E-426B-985F-BB19E978F28D}"/>
                  </a:ext>
                </a:extLst>
              </p:cNvPr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3510;p72">
                <a:extLst>
                  <a:ext uri="{FF2B5EF4-FFF2-40B4-BE49-F238E27FC236}">
                    <a16:creationId xmlns:a16="http://schemas.microsoft.com/office/drawing/2014/main" id="{067B7B4F-B708-4E95-AD58-0DA9C20CC32F}"/>
                  </a:ext>
                </a:extLst>
              </p:cNvPr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3511;p72">
                <a:extLst>
                  <a:ext uri="{FF2B5EF4-FFF2-40B4-BE49-F238E27FC236}">
                    <a16:creationId xmlns:a16="http://schemas.microsoft.com/office/drawing/2014/main" id="{1AFA6CAC-519D-41CE-9BD7-59F00F65C657}"/>
                  </a:ext>
                </a:extLst>
              </p:cNvPr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3512;p72">
                <a:extLst>
                  <a:ext uri="{FF2B5EF4-FFF2-40B4-BE49-F238E27FC236}">
                    <a16:creationId xmlns:a16="http://schemas.microsoft.com/office/drawing/2014/main" id="{47F8A33A-6BCE-4F0A-8DE9-A061B7605EB6}"/>
                  </a:ext>
                </a:extLst>
              </p:cNvPr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3513;p72">
                <a:extLst>
                  <a:ext uri="{FF2B5EF4-FFF2-40B4-BE49-F238E27FC236}">
                    <a16:creationId xmlns:a16="http://schemas.microsoft.com/office/drawing/2014/main" id="{E214DC71-29DF-4EC4-809C-DFAA9C71CC1F}"/>
                  </a:ext>
                </a:extLst>
              </p:cNvPr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3514;p72">
                <a:extLst>
                  <a:ext uri="{FF2B5EF4-FFF2-40B4-BE49-F238E27FC236}">
                    <a16:creationId xmlns:a16="http://schemas.microsoft.com/office/drawing/2014/main" id="{E0A6B8BA-E58D-4DCE-ADDA-E7F2007C1C13}"/>
                  </a:ext>
                </a:extLst>
              </p:cNvPr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3515;p72">
                <a:extLst>
                  <a:ext uri="{FF2B5EF4-FFF2-40B4-BE49-F238E27FC236}">
                    <a16:creationId xmlns:a16="http://schemas.microsoft.com/office/drawing/2014/main" id="{803ABEBB-24E9-43ED-94B5-ED51E28F3270}"/>
                  </a:ext>
                </a:extLst>
              </p:cNvPr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3516;p72">
                <a:extLst>
                  <a:ext uri="{FF2B5EF4-FFF2-40B4-BE49-F238E27FC236}">
                    <a16:creationId xmlns:a16="http://schemas.microsoft.com/office/drawing/2014/main" id="{DDE8F57C-9763-43EB-B4BE-12B4BD8B874E}"/>
                  </a:ext>
                </a:extLst>
              </p:cNvPr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3517;p72">
                <a:extLst>
                  <a:ext uri="{FF2B5EF4-FFF2-40B4-BE49-F238E27FC236}">
                    <a16:creationId xmlns:a16="http://schemas.microsoft.com/office/drawing/2014/main" id="{D03D3F44-838A-4842-AA8D-717DB0516A1C}"/>
                  </a:ext>
                </a:extLst>
              </p:cNvPr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3518;p72">
                <a:extLst>
                  <a:ext uri="{FF2B5EF4-FFF2-40B4-BE49-F238E27FC236}">
                    <a16:creationId xmlns:a16="http://schemas.microsoft.com/office/drawing/2014/main" id="{B0394664-0E7C-4402-96D9-D853B98E93B4}"/>
                  </a:ext>
                </a:extLst>
              </p:cNvPr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3519;p72">
                <a:extLst>
                  <a:ext uri="{FF2B5EF4-FFF2-40B4-BE49-F238E27FC236}">
                    <a16:creationId xmlns:a16="http://schemas.microsoft.com/office/drawing/2014/main" id="{CFCB0380-769C-4800-8435-B1D31A146EAE}"/>
                  </a:ext>
                </a:extLst>
              </p:cNvPr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3520;p72">
                <a:extLst>
                  <a:ext uri="{FF2B5EF4-FFF2-40B4-BE49-F238E27FC236}">
                    <a16:creationId xmlns:a16="http://schemas.microsoft.com/office/drawing/2014/main" id="{25A6D8AD-B7CF-4A74-B6DB-CAED275C366C}"/>
                  </a:ext>
                </a:extLst>
              </p:cNvPr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3521;p72">
                <a:extLst>
                  <a:ext uri="{FF2B5EF4-FFF2-40B4-BE49-F238E27FC236}">
                    <a16:creationId xmlns:a16="http://schemas.microsoft.com/office/drawing/2014/main" id="{E0718517-1A7B-437F-921C-C0D37696789D}"/>
                  </a:ext>
                </a:extLst>
              </p:cNvPr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3522;p72">
                <a:extLst>
                  <a:ext uri="{FF2B5EF4-FFF2-40B4-BE49-F238E27FC236}">
                    <a16:creationId xmlns:a16="http://schemas.microsoft.com/office/drawing/2014/main" id="{83EB5213-5D07-4559-9D0E-9E19C42EC209}"/>
                  </a:ext>
                </a:extLst>
              </p:cNvPr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3523;p72">
                <a:extLst>
                  <a:ext uri="{FF2B5EF4-FFF2-40B4-BE49-F238E27FC236}">
                    <a16:creationId xmlns:a16="http://schemas.microsoft.com/office/drawing/2014/main" id="{F30E9863-BE95-46D6-8138-0E8C494AD29B}"/>
                  </a:ext>
                </a:extLst>
              </p:cNvPr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3524;p72">
                <a:extLst>
                  <a:ext uri="{FF2B5EF4-FFF2-40B4-BE49-F238E27FC236}">
                    <a16:creationId xmlns:a16="http://schemas.microsoft.com/office/drawing/2014/main" id="{C5421AC5-D820-4F94-B8E1-7404A9238683}"/>
                  </a:ext>
                </a:extLst>
              </p:cNvPr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3525;p72">
                <a:extLst>
                  <a:ext uri="{FF2B5EF4-FFF2-40B4-BE49-F238E27FC236}">
                    <a16:creationId xmlns:a16="http://schemas.microsoft.com/office/drawing/2014/main" id="{A87F0EB4-C98B-424D-A33B-BA71CF26BADF}"/>
                  </a:ext>
                </a:extLst>
              </p:cNvPr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3526;p72">
                <a:extLst>
                  <a:ext uri="{FF2B5EF4-FFF2-40B4-BE49-F238E27FC236}">
                    <a16:creationId xmlns:a16="http://schemas.microsoft.com/office/drawing/2014/main" id="{9F473579-D9E6-49DA-8D26-2548EDD089E3}"/>
                  </a:ext>
                </a:extLst>
              </p:cNvPr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3527;p72">
                <a:extLst>
                  <a:ext uri="{FF2B5EF4-FFF2-40B4-BE49-F238E27FC236}">
                    <a16:creationId xmlns:a16="http://schemas.microsoft.com/office/drawing/2014/main" id="{B8602813-CE05-493D-8EEE-2880D547D199}"/>
                  </a:ext>
                </a:extLst>
              </p:cNvPr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3528;p72">
                <a:extLst>
                  <a:ext uri="{FF2B5EF4-FFF2-40B4-BE49-F238E27FC236}">
                    <a16:creationId xmlns:a16="http://schemas.microsoft.com/office/drawing/2014/main" id="{1161185C-6F24-4FFD-8134-93AD10B5A4C6}"/>
                  </a:ext>
                </a:extLst>
              </p:cNvPr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3529;p72">
                <a:extLst>
                  <a:ext uri="{FF2B5EF4-FFF2-40B4-BE49-F238E27FC236}">
                    <a16:creationId xmlns:a16="http://schemas.microsoft.com/office/drawing/2014/main" id="{82A3A072-9E13-42C8-8333-6FEDC57C145D}"/>
                  </a:ext>
                </a:extLst>
              </p:cNvPr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3530;p72">
                <a:extLst>
                  <a:ext uri="{FF2B5EF4-FFF2-40B4-BE49-F238E27FC236}">
                    <a16:creationId xmlns:a16="http://schemas.microsoft.com/office/drawing/2014/main" id="{0102FCD2-4F0A-42BB-B5CC-FE254D2941DC}"/>
                  </a:ext>
                </a:extLst>
              </p:cNvPr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3531;p72">
                <a:extLst>
                  <a:ext uri="{FF2B5EF4-FFF2-40B4-BE49-F238E27FC236}">
                    <a16:creationId xmlns:a16="http://schemas.microsoft.com/office/drawing/2014/main" id="{1671A156-0385-4DD5-9BC3-439ED5522C63}"/>
                  </a:ext>
                </a:extLst>
              </p:cNvPr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3532;p72">
                <a:extLst>
                  <a:ext uri="{FF2B5EF4-FFF2-40B4-BE49-F238E27FC236}">
                    <a16:creationId xmlns:a16="http://schemas.microsoft.com/office/drawing/2014/main" id="{58B332CB-9B6D-408F-A8EB-A4C53498EC40}"/>
                  </a:ext>
                </a:extLst>
              </p:cNvPr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3533;p72">
                <a:extLst>
                  <a:ext uri="{FF2B5EF4-FFF2-40B4-BE49-F238E27FC236}">
                    <a16:creationId xmlns:a16="http://schemas.microsoft.com/office/drawing/2014/main" id="{B8A4A79D-1A74-4524-B3B3-0089CFDA057F}"/>
                  </a:ext>
                </a:extLst>
              </p:cNvPr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3534;p72">
                <a:extLst>
                  <a:ext uri="{FF2B5EF4-FFF2-40B4-BE49-F238E27FC236}">
                    <a16:creationId xmlns:a16="http://schemas.microsoft.com/office/drawing/2014/main" id="{98FC2054-3A73-49A0-B7A1-3D8A395AFB2C}"/>
                  </a:ext>
                </a:extLst>
              </p:cNvPr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3535;p72">
                <a:extLst>
                  <a:ext uri="{FF2B5EF4-FFF2-40B4-BE49-F238E27FC236}">
                    <a16:creationId xmlns:a16="http://schemas.microsoft.com/office/drawing/2014/main" id="{634AE990-03AF-4E7B-A3DC-F83A84FCFAD8}"/>
                  </a:ext>
                </a:extLst>
              </p:cNvPr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3536;p72">
                <a:extLst>
                  <a:ext uri="{FF2B5EF4-FFF2-40B4-BE49-F238E27FC236}">
                    <a16:creationId xmlns:a16="http://schemas.microsoft.com/office/drawing/2014/main" id="{4741044F-7764-43D7-9719-8A131C435DBD}"/>
                  </a:ext>
                </a:extLst>
              </p:cNvPr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3537;p72">
                <a:extLst>
                  <a:ext uri="{FF2B5EF4-FFF2-40B4-BE49-F238E27FC236}">
                    <a16:creationId xmlns:a16="http://schemas.microsoft.com/office/drawing/2014/main" id="{0135C7CD-EBC6-4FFE-AB20-DB40FE570337}"/>
                  </a:ext>
                </a:extLst>
              </p:cNvPr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3538;p72">
                <a:extLst>
                  <a:ext uri="{FF2B5EF4-FFF2-40B4-BE49-F238E27FC236}">
                    <a16:creationId xmlns:a16="http://schemas.microsoft.com/office/drawing/2014/main" id="{3F0374C2-2A3A-4812-BBDD-F888FA29A056}"/>
                  </a:ext>
                </a:extLst>
              </p:cNvPr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3539;p72">
                <a:extLst>
                  <a:ext uri="{FF2B5EF4-FFF2-40B4-BE49-F238E27FC236}">
                    <a16:creationId xmlns:a16="http://schemas.microsoft.com/office/drawing/2014/main" id="{F81EE139-65BD-44EF-8967-C7F5098E0660}"/>
                  </a:ext>
                </a:extLst>
              </p:cNvPr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3540;p72">
                <a:extLst>
                  <a:ext uri="{FF2B5EF4-FFF2-40B4-BE49-F238E27FC236}">
                    <a16:creationId xmlns:a16="http://schemas.microsoft.com/office/drawing/2014/main" id="{F82A0FF7-C905-43E4-B91F-53403707B4B3}"/>
                  </a:ext>
                </a:extLst>
              </p:cNvPr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3541;p72">
                <a:extLst>
                  <a:ext uri="{FF2B5EF4-FFF2-40B4-BE49-F238E27FC236}">
                    <a16:creationId xmlns:a16="http://schemas.microsoft.com/office/drawing/2014/main" id="{294341AB-7281-47D0-93F7-3276469B0EBB}"/>
                  </a:ext>
                </a:extLst>
              </p:cNvPr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3542;p72">
                <a:extLst>
                  <a:ext uri="{FF2B5EF4-FFF2-40B4-BE49-F238E27FC236}">
                    <a16:creationId xmlns:a16="http://schemas.microsoft.com/office/drawing/2014/main" id="{2607F6E8-D0A8-495F-9AC5-9E0AA76A837B}"/>
                  </a:ext>
                </a:extLst>
              </p:cNvPr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3543;p72">
                <a:extLst>
                  <a:ext uri="{FF2B5EF4-FFF2-40B4-BE49-F238E27FC236}">
                    <a16:creationId xmlns:a16="http://schemas.microsoft.com/office/drawing/2014/main" id="{E34B6303-3ADD-47BF-80BE-A959C111A9B6}"/>
                  </a:ext>
                </a:extLst>
              </p:cNvPr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3544;p72">
                <a:extLst>
                  <a:ext uri="{FF2B5EF4-FFF2-40B4-BE49-F238E27FC236}">
                    <a16:creationId xmlns:a16="http://schemas.microsoft.com/office/drawing/2014/main" id="{A3288E91-29F8-4CED-A534-2820DA07B387}"/>
                  </a:ext>
                </a:extLst>
              </p:cNvPr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3545;p72">
                <a:extLst>
                  <a:ext uri="{FF2B5EF4-FFF2-40B4-BE49-F238E27FC236}">
                    <a16:creationId xmlns:a16="http://schemas.microsoft.com/office/drawing/2014/main" id="{9281247F-7D6C-4F36-8F95-B9FFE72F8B62}"/>
                  </a:ext>
                </a:extLst>
              </p:cNvPr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3546;p72">
                <a:extLst>
                  <a:ext uri="{FF2B5EF4-FFF2-40B4-BE49-F238E27FC236}">
                    <a16:creationId xmlns:a16="http://schemas.microsoft.com/office/drawing/2014/main" id="{7757236B-BFB3-45C8-9052-818A02FC6D63}"/>
                  </a:ext>
                </a:extLst>
              </p:cNvPr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3547;p72">
                <a:extLst>
                  <a:ext uri="{FF2B5EF4-FFF2-40B4-BE49-F238E27FC236}">
                    <a16:creationId xmlns:a16="http://schemas.microsoft.com/office/drawing/2014/main" id="{BF8CCC54-3F5F-483C-90BF-6A41D8AAE9E2}"/>
                  </a:ext>
                </a:extLst>
              </p:cNvPr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3548;p72">
                <a:extLst>
                  <a:ext uri="{FF2B5EF4-FFF2-40B4-BE49-F238E27FC236}">
                    <a16:creationId xmlns:a16="http://schemas.microsoft.com/office/drawing/2014/main" id="{7BE1AA04-F8D7-4DC4-83F2-5AA3AE507503}"/>
                  </a:ext>
                </a:extLst>
              </p:cNvPr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3549;p72">
                <a:extLst>
                  <a:ext uri="{FF2B5EF4-FFF2-40B4-BE49-F238E27FC236}">
                    <a16:creationId xmlns:a16="http://schemas.microsoft.com/office/drawing/2014/main" id="{5125CD83-52A2-4F65-943A-9EBB0A95838D}"/>
                  </a:ext>
                </a:extLst>
              </p:cNvPr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3550;p72">
                <a:extLst>
                  <a:ext uri="{FF2B5EF4-FFF2-40B4-BE49-F238E27FC236}">
                    <a16:creationId xmlns:a16="http://schemas.microsoft.com/office/drawing/2014/main" id="{AF24634F-F9E2-403D-B040-95F87CEA748F}"/>
                  </a:ext>
                </a:extLst>
              </p:cNvPr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3551;p72">
                <a:extLst>
                  <a:ext uri="{FF2B5EF4-FFF2-40B4-BE49-F238E27FC236}">
                    <a16:creationId xmlns:a16="http://schemas.microsoft.com/office/drawing/2014/main" id="{F9C82197-7812-493D-9618-8260245C2A01}"/>
                  </a:ext>
                </a:extLst>
              </p:cNvPr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3552;p72">
                <a:extLst>
                  <a:ext uri="{FF2B5EF4-FFF2-40B4-BE49-F238E27FC236}">
                    <a16:creationId xmlns:a16="http://schemas.microsoft.com/office/drawing/2014/main" id="{CBDE8208-C3C7-4427-9F3F-0E2C2AB527F3}"/>
                  </a:ext>
                </a:extLst>
              </p:cNvPr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3553;p72">
                <a:extLst>
                  <a:ext uri="{FF2B5EF4-FFF2-40B4-BE49-F238E27FC236}">
                    <a16:creationId xmlns:a16="http://schemas.microsoft.com/office/drawing/2014/main" id="{F103720B-94D5-4910-B52C-7BBA1228DFA3}"/>
                  </a:ext>
                </a:extLst>
              </p:cNvPr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3554;p72">
                <a:extLst>
                  <a:ext uri="{FF2B5EF4-FFF2-40B4-BE49-F238E27FC236}">
                    <a16:creationId xmlns:a16="http://schemas.microsoft.com/office/drawing/2014/main" id="{B41CF862-B6E8-431D-8C1D-5B16D2685B0A}"/>
                  </a:ext>
                </a:extLst>
              </p:cNvPr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3555;p72">
                <a:extLst>
                  <a:ext uri="{FF2B5EF4-FFF2-40B4-BE49-F238E27FC236}">
                    <a16:creationId xmlns:a16="http://schemas.microsoft.com/office/drawing/2014/main" id="{17E33DE5-E5B7-4176-9A71-780306D54371}"/>
                  </a:ext>
                </a:extLst>
              </p:cNvPr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3556;p72">
                <a:extLst>
                  <a:ext uri="{FF2B5EF4-FFF2-40B4-BE49-F238E27FC236}">
                    <a16:creationId xmlns:a16="http://schemas.microsoft.com/office/drawing/2014/main" id="{8B6A03F0-39BF-4254-B938-449A1449F88E}"/>
                  </a:ext>
                </a:extLst>
              </p:cNvPr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3557;p72">
                <a:extLst>
                  <a:ext uri="{FF2B5EF4-FFF2-40B4-BE49-F238E27FC236}">
                    <a16:creationId xmlns:a16="http://schemas.microsoft.com/office/drawing/2014/main" id="{2C15EF48-0705-44DA-8A33-B7F4FE3410DE}"/>
                  </a:ext>
                </a:extLst>
              </p:cNvPr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3558;p72">
                <a:extLst>
                  <a:ext uri="{FF2B5EF4-FFF2-40B4-BE49-F238E27FC236}">
                    <a16:creationId xmlns:a16="http://schemas.microsoft.com/office/drawing/2014/main" id="{229647AC-054B-4679-92DC-F43A51AF565A}"/>
                  </a:ext>
                </a:extLst>
              </p:cNvPr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3559;p72">
                <a:extLst>
                  <a:ext uri="{FF2B5EF4-FFF2-40B4-BE49-F238E27FC236}">
                    <a16:creationId xmlns:a16="http://schemas.microsoft.com/office/drawing/2014/main" id="{C7555676-CE66-46D6-982C-BB7A7F804ED3}"/>
                  </a:ext>
                </a:extLst>
              </p:cNvPr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3560;p72">
                <a:extLst>
                  <a:ext uri="{FF2B5EF4-FFF2-40B4-BE49-F238E27FC236}">
                    <a16:creationId xmlns:a16="http://schemas.microsoft.com/office/drawing/2014/main" id="{13BEEC0E-1179-4EEE-8CEF-D944A52E7809}"/>
                  </a:ext>
                </a:extLst>
              </p:cNvPr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3561;p72">
                <a:extLst>
                  <a:ext uri="{FF2B5EF4-FFF2-40B4-BE49-F238E27FC236}">
                    <a16:creationId xmlns:a16="http://schemas.microsoft.com/office/drawing/2014/main" id="{881ABBBB-7307-456F-A5BB-0EE96177CC67}"/>
                  </a:ext>
                </a:extLst>
              </p:cNvPr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3562;p72">
                <a:extLst>
                  <a:ext uri="{FF2B5EF4-FFF2-40B4-BE49-F238E27FC236}">
                    <a16:creationId xmlns:a16="http://schemas.microsoft.com/office/drawing/2014/main" id="{8F2DD3BE-580D-480D-B97B-DBE47C520261}"/>
                  </a:ext>
                </a:extLst>
              </p:cNvPr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3563;p72">
                <a:extLst>
                  <a:ext uri="{FF2B5EF4-FFF2-40B4-BE49-F238E27FC236}">
                    <a16:creationId xmlns:a16="http://schemas.microsoft.com/office/drawing/2014/main" id="{407F7FB8-30F8-47FE-9739-4E5080D34F30}"/>
                  </a:ext>
                </a:extLst>
              </p:cNvPr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3564;p72">
                <a:extLst>
                  <a:ext uri="{FF2B5EF4-FFF2-40B4-BE49-F238E27FC236}">
                    <a16:creationId xmlns:a16="http://schemas.microsoft.com/office/drawing/2014/main" id="{5CCA5063-4798-4F79-B7E8-0341AD9C9C65}"/>
                  </a:ext>
                </a:extLst>
              </p:cNvPr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3565;p72">
                <a:extLst>
                  <a:ext uri="{FF2B5EF4-FFF2-40B4-BE49-F238E27FC236}">
                    <a16:creationId xmlns:a16="http://schemas.microsoft.com/office/drawing/2014/main" id="{C7AA9185-25DB-47B8-B8D2-B66ACECBF7CA}"/>
                  </a:ext>
                </a:extLst>
              </p:cNvPr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3566;p72">
                <a:extLst>
                  <a:ext uri="{FF2B5EF4-FFF2-40B4-BE49-F238E27FC236}">
                    <a16:creationId xmlns:a16="http://schemas.microsoft.com/office/drawing/2014/main" id="{CB1AE29C-496E-40F4-B8F3-F55ACF20142E}"/>
                  </a:ext>
                </a:extLst>
              </p:cNvPr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3567;p72">
                <a:extLst>
                  <a:ext uri="{FF2B5EF4-FFF2-40B4-BE49-F238E27FC236}">
                    <a16:creationId xmlns:a16="http://schemas.microsoft.com/office/drawing/2014/main" id="{92A4AE43-70A1-444B-B338-7456D443B532}"/>
                  </a:ext>
                </a:extLst>
              </p:cNvPr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3568;p72">
                <a:extLst>
                  <a:ext uri="{FF2B5EF4-FFF2-40B4-BE49-F238E27FC236}">
                    <a16:creationId xmlns:a16="http://schemas.microsoft.com/office/drawing/2014/main" id="{2D295A14-A29F-4394-9BD4-C9A3760C5F3E}"/>
                  </a:ext>
                </a:extLst>
              </p:cNvPr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3569;p72">
                <a:extLst>
                  <a:ext uri="{FF2B5EF4-FFF2-40B4-BE49-F238E27FC236}">
                    <a16:creationId xmlns:a16="http://schemas.microsoft.com/office/drawing/2014/main" id="{16D8F26B-56C8-4BBC-BCF0-DBBDC5EA6A00}"/>
                  </a:ext>
                </a:extLst>
              </p:cNvPr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3570;p72">
                <a:extLst>
                  <a:ext uri="{FF2B5EF4-FFF2-40B4-BE49-F238E27FC236}">
                    <a16:creationId xmlns:a16="http://schemas.microsoft.com/office/drawing/2014/main" id="{FEBD7CA0-BB34-4864-9E4F-EB16DBE9BF02}"/>
                  </a:ext>
                </a:extLst>
              </p:cNvPr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3571;p72">
                <a:extLst>
                  <a:ext uri="{FF2B5EF4-FFF2-40B4-BE49-F238E27FC236}">
                    <a16:creationId xmlns:a16="http://schemas.microsoft.com/office/drawing/2014/main" id="{7E1ED6AB-7AC8-49BB-B32F-D0BAE9628435}"/>
                  </a:ext>
                </a:extLst>
              </p:cNvPr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3572;p72">
                <a:extLst>
                  <a:ext uri="{FF2B5EF4-FFF2-40B4-BE49-F238E27FC236}">
                    <a16:creationId xmlns:a16="http://schemas.microsoft.com/office/drawing/2014/main" id="{812463CF-2152-4700-AE90-AC86AF1F2794}"/>
                  </a:ext>
                </a:extLst>
              </p:cNvPr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3573;p72">
                <a:extLst>
                  <a:ext uri="{FF2B5EF4-FFF2-40B4-BE49-F238E27FC236}">
                    <a16:creationId xmlns:a16="http://schemas.microsoft.com/office/drawing/2014/main" id="{A20E6CFD-A095-4EA9-A1E4-EC303EBA7E32}"/>
                  </a:ext>
                </a:extLst>
              </p:cNvPr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3574;p72">
                <a:extLst>
                  <a:ext uri="{FF2B5EF4-FFF2-40B4-BE49-F238E27FC236}">
                    <a16:creationId xmlns:a16="http://schemas.microsoft.com/office/drawing/2014/main" id="{AE48BAB7-B6A0-4652-93EA-51989D78AF33}"/>
                  </a:ext>
                </a:extLst>
              </p:cNvPr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3575;p72">
                <a:extLst>
                  <a:ext uri="{FF2B5EF4-FFF2-40B4-BE49-F238E27FC236}">
                    <a16:creationId xmlns:a16="http://schemas.microsoft.com/office/drawing/2014/main" id="{1D0B76EC-F47D-45F2-840E-3EE334A0081A}"/>
                  </a:ext>
                </a:extLst>
              </p:cNvPr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3576;p72">
                <a:extLst>
                  <a:ext uri="{FF2B5EF4-FFF2-40B4-BE49-F238E27FC236}">
                    <a16:creationId xmlns:a16="http://schemas.microsoft.com/office/drawing/2014/main" id="{8ADD6B79-23FB-4C34-BD85-33A2F336CF08}"/>
                  </a:ext>
                </a:extLst>
              </p:cNvPr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3577;p72">
                <a:extLst>
                  <a:ext uri="{FF2B5EF4-FFF2-40B4-BE49-F238E27FC236}">
                    <a16:creationId xmlns:a16="http://schemas.microsoft.com/office/drawing/2014/main" id="{E7E4C4E3-E95F-40A3-B206-62C8B2BB14A3}"/>
                  </a:ext>
                </a:extLst>
              </p:cNvPr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3578;p72">
                <a:extLst>
                  <a:ext uri="{FF2B5EF4-FFF2-40B4-BE49-F238E27FC236}">
                    <a16:creationId xmlns:a16="http://schemas.microsoft.com/office/drawing/2014/main" id="{E194C449-7810-488B-A8AF-4CFDAB43F33C}"/>
                  </a:ext>
                </a:extLst>
              </p:cNvPr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3579;p72">
                <a:extLst>
                  <a:ext uri="{FF2B5EF4-FFF2-40B4-BE49-F238E27FC236}">
                    <a16:creationId xmlns:a16="http://schemas.microsoft.com/office/drawing/2014/main" id="{78AB697F-25E2-4411-9A22-3D4AF1B7C402}"/>
                  </a:ext>
                </a:extLst>
              </p:cNvPr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3580;p72">
                <a:extLst>
                  <a:ext uri="{FF2B5EF4-FFF2-40B4-BE49-F238E27FC236}">
                    <a16:creationId xmlns:a16="http://schemas.microsoft.com/office/drawing/2014/main" id="{2953704A-B6E6-4A81-B31C-4E8BF8DC37C7}"/>
                  </a:ext>
                </a:extLst>
              </p:cNvPr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3581;p72">
                <a:extLst>
                  <a:ext uri="{FF2B5EF4-FFF2-40B4-BE49-F238E27FC236}">
                    <a16:creationId xmlns:a16="http://schemas.microsoft.com/office/drawing/2014/main" id="{4073580F-4D10-4D0C-B426-AE3C6E68062F}"/>
                  </a:ext>
                </a:extLst>
              </p:cNvPr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3582;p72">
                <a:extLst>
                  <a:ext uri="{FF2B5EF4-FFF2-40B4-BE49-F238E27FC236}">
                    <a16:creationId xmlns:a16="http://schemas.microsoft.com/office/drawing/2014/main" id="{BBE2DF27-666E-4458-99F4-BFB907F40089}"/>
                  </a:ext>
                </a:extLst>
              </p:cNvPr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3583;p72">
                <a:extLst>
                  <a:ext uri="{FF2B5EF4-FFF2-40B4-BE49-F238E27FC236}">
                    <a16:creationId xmlns:a16="http://schemas.microsoft.com/office/drawing/2014/main" id="{855D0146-62A3-4AC7-B9FA-9B48FB9B8321}"/>
                  </a:ext>
                </a:extLst>
              </p:cNvPr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3584;p72">
                <a:extLst>
                  <a:ext uri="{FF2B5EF4-FFF2-40B4-BE49-F238E27FC236}">
                    <a16:creationId xmlns:a16="http://schemas.microsoft.com/office/drawing/2014/main" id="{5B2D3DAB-8424-49E9-82AE-A6CD8A932DDB}"/>
                  </a:ext>
                </a:extLst>
              </p:cNvPr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3585;p72">
                <a:extLst>
                  <a:ext uri="{FF2B5EF4-FFF2-40B4-BE49-F238E27FC236}">
                    <a16:creationId xmlns:a16="http://schemas.microsoft.com/office/drawing/2014/main" id="{45759B8B-7B33-421D-AD0C-90D55ED80547}"/>
                  </a:ext>
                </a:extLst>
              </p:cNvPr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3586;p72">
                <a:extLst>
                  <a:ext uri="{FF2B5EF4-FFF2-40B4-BE49-F238E27FC236}">
                    <a16:creationId xmlns:a16="http://schemas.microsoft.com/office/drawing/2014/main" id="{1C022CD7-5C02-4300-BAA9-27DCE13DA1BD}"/>
                  </a:ext>
                </a:extLst>
              </p:cNvPr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3587;p72">
                <a:extLst>
                  <a:ext uri="{FF2B5EF4-FFF2-40B4-BE49-F238E27FC236}">
                    <a16:creationId xmlns:a16="http://schemas.microsoft.com/office/drawing/2014/main" id="{5DB9137B-759F-42EF-A7FA-A845E9932AF2}"/>
                  </a:ext>
                </a:extLst>
              </p:cNvPr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3588;p72">
                <a:extLst>
                  <a:ext uri="{FF2B5EF4-FFF2-40B4-BE49-F238E27FC236}">
                    <a16:creationId xmlns:a16="http://schemas.microsoft.com/office/drawing/2014/main" id="{E05DFEF4-6DE1-46AC-A245-5972D2EA0C01}"/>
                  </a:ext>
                </a:extLst>
              </p:cNvPr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3589;p72">
                <a:extLst>
                  <a:ext uri="{FF2B5EF4-FFF2-40B4-BE49-F238E27FC236}">
                    <a16:creationId xmlns:a16="http://schemas.microsoft.com/office/drawing/2014/main" id="{8392C15B-2E52-48D1-B823-FF545DA502AA}"/>
                  </a:ext>
                </a:extLst>
              </p:cNvPr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3590;p72">
                <a:extLst>
                  <a:ext uri="{FF2B5EF4-FFF2-40B4-BE49-F238E27FC236}">
                    <a16:creationId xmlns:a16="http://schemas.microsoft.com/office/drawing/2014/main" id="{9CD19928-AE50-4441-9CAC-B05DD44BB3E5}"/>
                  </a:ext>
                </a:extLst>
              </p:cNvPr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3591;p72">
                <a:extLst>
                  <a:ext uri="{FF2B5EF4-FFF2-40B4-BE49-F238E27FC236}">
                    <a16:creationId xmlns:a16="http://schemas.microsoft.com/office/drawing/2014/main" id="{E7242B50-874A-483B-959B-4B74664F178E}"/>
                  </a:ext>
                </a:extLst>
              </p:cNvPr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3592;p72">
                <a:extLst>
                  <a:ext uri="{FF2B5EF4-FFF2-40B4-BE49-F238E27FC236}">
                    <a16:creationId xmlns:a16="http://schemas.microsoft.com/office/drawing/2014/main" id="{894FEA2E-8E8E-4CFD-9FAA-65E1FFE0EB98}"/>
                  </a:ext>
                </a:extLst>
              </p:cNvPr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3593;p72">
                <a:extLst>
                  <a:ext uri="{FF2B5EF4-FFF2-40B4-BE49-F238E27FC236}">
                    <a16:creationId xmlns:a16="http://schemas.microsoft.com/office/drawing/2014/main" id="{80203252-8829-4907-B0C8-F7A7D7B38CB7}"/>
                  </a:ext>
                </a:extLst>
              </p:cNvPr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3594;p72">
                <a:extLst>
                  <a:ext uri="{FF2B5EF4-FFF2-40B4-BE49-F238E27FC236}">
                    <a16:creationId xmlns:a16="http://schemas.microsoft.com/office/drawing/2014/main" id="{36D4CD32-BCB1-4CCB-93E3-97DBA33F419F}"/>
                  </a:ext>
                </a:extLst>
              </p:cNvPr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3595;p72">
                <a:extLst>
                  <a:ext uri="{FF2B5EF4-FFF2-40B4-BE49-F238E27FC236}">
                    <a16:creationId xmlns:a16="http://schemas.microsoft.com/office/drawing/2014/main" id="{2F62A037-DF89-4772-8FA5-B84C9392579A}"/>
                  </a:ext>
                </a:extLst>
              </p:cNvPr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3596;p72">
                <a:extLst>
                  <a:ext uri="{FF2B5EF4-FFF2-40B4-BE49-F238E27FC236}">
                    <a16:creationId xmlns:a16="http://schemas.microsoft.com/office/drawing/2014/main" id="{78707B46-DAD8-41D9-BC37-7EB596F95BF4}"/>
                  </a:ext>
                </a:extLst>
              </p:cNvPr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3597;p72">
                <a:extLst>
                  <a:ext uri="{FF2B5EF4-FFF2-40B4-BE49-F238E27FC236}">
                    <a16:creationId xmlns:a16="http://schemas.microsoft.com/office/drawing/2014/main" id="{5C0B85B3-4D23-451B-A78B-64D3D0CA5713}"/>
                  </a:ext>
                </a:extLst>
              </p:cNvPr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3598;p72">
                <a:extLst>
                  <a:ext uri="{FF2B5EF4-FFF2-40B4-BE49-F238E27FC236}">
                    <a16:creationId xmlns:a16="http://schemas.microsoft.com/office/drawing/2014/main" id="{669A3CC4-D28A-4206-A653-839B4E1A85B9}"/>
                  </a:ext>
                </a:extLst>
              </p:cNvPr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3599;p72">
                <a:extLst>
                  <a:ext uri="{FF2B5EF4-FFF2-40B4-BE49-F238E27FC236}">
                    <a16:creationId xmlns:a16="http://schemas.microsoft.com/office/drawing/2014/main" id="{51C8B88D-3599-4641-9DA9-F92AEE8DCC2B}"/>
                  </a:ext>
                </a:extLst>
              </p:cNvPr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3600;p72">
                <a:extLst>
                  <a:ext uri="{FF2B5EF4-FFF2-40B4-BE49-F238E27FC236}">
                    <a16:creationId xmlns:a16="http://schemas.microsoft.com/office/drawing/2014/main" id="{5F737ABE-A612-48D8-BBD0-AEA1AF2E2311}"/>
                  </a:ext>
                </a:extLst>
              </p:cNvPr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3601;p72">
                <a:extLst>
                  <a:ext uri="{FF2B5EF4-FFF2-40B4-BE49-F238E27FC236}">
                    <a16:creationId xmlns:a16="http://schemas.microsoft.com/office/drawing/2014/main" id="{D27DD3A9-4F54-4517-AD3D-FEDAE13F1283}"/>
                  </a:ext>
                </a:extLst>
              </p:cNvPr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3602;p72">
                <a:extLst>
                  <a:ext uri="{FF2B5EF4-FFF2-40B4-BE49-F238E27FC236}">
                    <a16:creationId xmlns:a16="http://schemas.microsoft.com/office/drawing/2014/main" id="{E5B40E39-7807-4BDA-8B22-62FE3C4EFB8E}"/>
                  </a:ext>
                </a:extLst>
              </p:cNvPr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3603;p72">
                <a:extLst>
                  <a:ext uri="{FF2B5EF4-FFF2-40B4-BE49-F238E27FC236}">
                    <a16:creationId xmlns:a16="http://schemas.microsoft.com/office/drawing/2014/main" id="{103F44A2-1716-4650-A270-534B82C26C99}"/>
                  </a:ext>
                </a:extLst>
              </p:cNvPr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3604;p72">
                <a:extLst>
                  <a:ext uri="{FF2B5EF4-FFF2-40B4-BE49-F238E27FC236}">
                    <a16:creationId xmlns:a16="http://schemas.microsoft.com/office/drawing/2014/main" id="{B8BBFB92-5AFF-4893-A703-7D449069FF40}"/>
                  </a:ext>
                </a:extLst>
              </p:cNvPr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3605;p72">
                <a:extLst>
                  <a:ext uri="{FF2B5EF4-FFF2-40B4-BE49-F238E27FC236}">
                    <a16:creationId xmlns:a16="http://schemas.microsoft.com/office/drawing/2014/main" id="{5132E84E-ABA7-477B-801C-6550AA5E25A2}"/>
                  </a:ext>
                </a:extLst>
              </p:cNvPr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3606;p72">
                <a:extLst>
                  <a:ext uri="{FF2B5EF4-FFF2-40B4-BE49-F238E27FC236}">
                    <a16:creationId xmlns:a16="http://schemas.microsoft.com/office/drawing/2014/main" id="{911A9D87-A4A5-437C-98C2-54B8B4693E4B}"/>
                  </a:ext>
                </a:extLst>
              </p:cNvPr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3607;p72">
                <a:extLst>
                  <a:ext uri="{FF2B5EF4-FFF2-40B4-BE49-F238E27FC236}">
                    <a16:creationId xmlns:a16="http://schemas.microsoft.com/office/drawing/2014/main" id="{9CFE5DD1-B808-45B8-B252-FFEA080C5AE1}"/>
                  </a:ext>
                </a:extLst>
              </p:cNvPr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3608;p72">
                <a:extLst>
                  <a:ext uri="{FF2B5EF4-FFF2-40B4-BE49-F238E27FC236}">
                    <a16:creationId xmlns:a16="http://schemas.microsoft.com/office/drawing/2014/main" id="{48347554-F511-454E-9C93-DE1B146C9812}"/>
                  </a:ext>
                </a:extLst>
              </p:cNvPr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3609;p72">
                <a:extLst>
                  <a:ext uri="{FF2B5EF4-FFF2-40B4-BE49-F238E27FC236}">
                    <a16:creationId xmlns:a16="http://schemas.microsoft.com/office/drawing/2014/main" id="{B5A5CDAD-A98F-46FB-9ECA-54527CC58947}"/>
                  </a:ext>
                </a:extLst>
              </p:cNvPr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3610;p72">
                <a:extLst>
                  <a:ext uri="{FF2B5EF4-FFF2-40B4-BE49-F238E27FC236}">
                    <a16:creationId xmlns:a16="http://schemas.microsoft.com/office/drawing/2014/main" id="{B27F89CD-FBB8-4728-8271-8A764B478CCF}"/>
                  </a:ext>
                </a:extLst>
              </p:cNvPr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3611;p72">
                <a:extLst>
                  <a:ext uri="{FF2B5EF4-FFF2-40B4-BE49-F238E27FC236}">
                    <a16:creationId xmlns:a16="http://schemas.microsoft.com/office/drawing/2014/main" id="{27DCA9AE-73C1-41E9-8CF7-61B3341545AF}"/>
                  </a:ext>
                </a:extLst>
              </p:cNvPr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3612;p72">
                <a:extLst>
                  <a:ext uri="{FF2B5EF4-FFF2-40B4-BE49-F238E27FC236}">
                    <a16:creationId xmlns:a16="http://schemas.microsoft.com/office/drawing/2014/main" id="{66E6B67E-3750-41A5-8BFB-D29CC026C987}"/>
                  </a:ext>
                </a:extLst>
              </p:cNvPr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0B63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3613;p72">
                <a:extLst>
                  <a:ext uri="{FF2B5EF4-FFF2-40B4-BE49-F238E27FC236}">
                    <a16:creationId xmlns:a16="http://schemas.microsoft.com/office/drawing/2014/main" id="{56FB2B1B-5284-4A79-8A97-A5723FEF2427}"/>
                  </a:ext>
                </a:extLst>
              </p:cNvPr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3614;p72">
                <a:extLst>
                  <a:ext uri="{FF2B5EF4-FFF2-40B4-BE49-F238E27FC236}">
                    <a16:creationId xmlns:a16="http://schemas.microsoft.com/office/drawing/2014/main" id="{A36E3C50-E0AF-4A04-A230-6568E195D17C}"/>
                  </a:ext>
                </a:extLst>
              </p:cNvPr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3615;p72">
                <a:extLst>
                  <a:ext uri="{FF2B5EF4-FFF2-40B4-BE49-F238E27FC236}">
                    <a16:creationId xmlns:a16="http://schemas.microsoft.com/office/drawing/2014/main" id="{161B3531-6F7D-4C56-8A70-9754574C5C95}"/>
                  </a:ext>
                </a:extLst>
              </p:cNvPr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3616;p72">
                <a:extLst>
                  <a:ext uri="{FF2B5EF4-FFF2-40B4-BE49-F238E27FC236}">
                    <a16:creationId xmlns:a16="http://schemas.microsoft.com/office/drawing/2014/main" id="{3BA8D048-F7C0-46A9-B74F-BDA9923A318A}"/>
                  </a:ext>
                </a:extLst>
              </p:cNvPr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617;p72">
                <a:extLst>
                  <a:ext uri="{FF2B5EF4-FFF2-40B4-BE49-F238E27FC236}">
                    <a16:creationId xmlns:a16="http://schemas.microsoft.com/office/drawing/2014/main" id="{BC004C2D-693F-4D57-A4CA-74DAF0A9CD1F}"/>
                  </a:ext>
                </a:extLst>
              </p:cNvPr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618;p72">
                <a:extLst>
                  <a:ext uri="{FF2B5EF4-FFF2-40B4-BE49-F238E27FC236}">
                    <a16:creationId xmlns:a16="http://schemas.microsoft.com/office/drawing/2014/main" id="{A8CF3BB1-BB93-42E9-99A8-55BBCFB95266}"/>
                  </a:ext>
                </a:extLst>
              </p:cNvPr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619;p72">
                <a:extLst>
                  <a:ext uri="{FF2B5EF4-FFF2-40B4-BE49-F238E27FC236}">
                    <a16:creationId xmlns:a16="http://schemas.microsoft.com/office/drawing/2014/main" id="{993B1DF1-63DB-46A2-AC1B-3B8D7A460B47}"/>
                  </a:ext>
                </a:extLst>
              </p:cNvPr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620;p72">
                <a:extLst>
                  <a:ext uri="{FF2B5EF4-FFF2-40B4-BE49-F238E27FC236}">
                    <a16:creationId xmlns:a16="http://schemas.microsoft.com/office/drawing/2014/main" id="{D87855EA-C812-4705-84A2-A9A18D16ADFE}"/>
                  </a:ext>
                </a:extLst>
              </p:cNvPr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621;p72">
                <a:extLst>
                  <a:ext uri="{FF2B5EF4-FFF2-40B4-BE49-F238E27FC236}">
                    <a16:creationId xmlns:a16="http://schemas.microsoft.com/office/drawing/2014/main" id="{4AB6BCC1-5506-4E9F-8A41-54EBF6B160C4}"/>
                  </a:ext>
                </a:extLst>
              </p:cNvPr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622;p72">
                <a:extLst>
                  <a:ext uri="{FF2B5EF4-FFF2-40B4-BE49-F238E27FC236}">
                    <a16:creationId xmlns:a16="http://schemas.microsoft.com/office/drawing/2014/main" id="{E41FB5A7-1355-42D4-A9F4-D08FC6FBFA1E}"/>
                  </a:ext>
                </a:extLst>
              </p:cNvPr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623;p72">
                <a:extLst>
                  <a:ext uri="{FF2B5EF4-FFF2-40B4-BE49-F238E27FC236}">
                    <a16:creationId xmlns:a16="http://schemas.microsoft.com/office/drawing/2014/main" id="{8BF59A3F-72E0-41A0-A8D5-71A8F61F4146}"/>
                  </a:ext>
                </a:extLst>
              </p:cNvPr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624;p72">
                <a:extLst>
                  <a:ext uri="{FF2B5EF4-FFF2-40B4-BE49-F238E27FC236}">
                    <a16:creationId xmlns:a16="http://schemas.microsoft.com/office/drawing/2014/main" id="{28D15F1E-D075-45B6-97C5-5CB439FE0AA6}"/>
                  </a:ext>
                </a:extLst>
              </p:cNvPr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625;p72">
                <a:extLst>
                  <a:ext uri="{FF2B5EF4-FFF2-40B4-BE49-F238E27FC236}">
                    <a16:creationId xmlns:a16="http://schemas.microsoft.com/office/drawing/2014/main" id="{98932C4C-149C-4BC1-9E55-0F999E236AFF}"/>
                  </a:ext>
                </a:extLst>
              </p:cNvPr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626;p72">
                <a:extLst>
                  <a:ext uri="{FF2B5EF4-FFF2-40B4-BE49-F238E27FC236}">
                    <a16:creationId xmlns:a16="http://schemas.microsoft.com/office/drawing/2014/main" id="{596A89F0-8409-4EC0-BE7C-D4525C7E5A6F}"/>
                  </a:ext>
                </a:extLst>
              </p:cNvPr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627;p72">
                <a:extLst>
                  <a:ext uri="{FF2B5EF4-FFF2-40B4-BE49-F238E27FC236}">
                    <a16:creationId xmlns:a16="http://schemas.microsoft.com/office/drawing/2014/main" id="{4046A12D-840F-4A5D-AABC-0CA122F96C5E}"/>
                  </a:ext>
                </a:extLst>
              </p:cNvPr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628;p72">
                <a:extLst>
                  <a:ext uri="{FF2B5EF4-FFF2-40B4-BE49-F238E27FC236}">
                    <a16:creationId xmlns:a16="http://schemas.microsoft.com/office/drawing/2014/main" id="{C2EA6890-4B8D-4850-B3D2-E7E7369CD629}"/>
                  </a:ext>
                </a:extLst>
              </p:cNvPr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629;p72">
                <a:extLst>
                  <a:ext uri="{FF2B5EF4-FFF2-40B4-BE49-F238E27FC236}">
                    <a16:creationId xmlns:a16="http://schemas.microsoft.com/office/drawing/2014/main" id="{49546A14-AB11-4159-9DEF-0C26028089E8}"/>
                  </a:ext>
                </a:extLst>
              </p:cNvPr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630;p72">
                <a:extLst>
                  <a:ext uri="{FF2B5EF4-FFF2-40B4-BE49-F238E27FC236}">
                    <a16:creationId xmlns:a16="http://schemas.microsoft.com/office/drawing/2014/main" id="{AB3512B5-6A76-4F6C-AEE8-F9E7801D3582}"/>
                  </a:ext>
                </a:extLst>
              </p:cNvPr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631;p72">
                <a:extLst>
                  <a:ext uri="{FF2B5EF4-FFF2-40B4-BE49-F238E27FC236}">
                    <a16:creationId xmlns:a16="http://schemas.microsoft.com/office/drawing/2014/main" id="{251F3CB4-FB87-4A7A-9FDD-B3344216442B}"/>
                  </a:ext>
                </a:extLst>
              </p:cNvPr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632;p72">
                <a:extLst>
                  <a:ext uri="{FF2B5EF4-FFF2-40B4-BE49-F238E27FC236}">
                    <a16:creationId xmlns:a16="http://schemas.microsoft.com/office/drawing/2014/main" id="{679288C3-1125-4B4E-98B3-A049A41604CB}"/>
                  </a:ext>
                </a:extLst>
              </p:cNvPr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633;p72">
                <a:extLst>
                  <a:ext uri="{FF2B5EF4-FFF2-40B4-BE49-F238E27FC236}">
                    <a16:creationId xmlns:a16="http://schemas.microsoft.com/office/drawing/2014/main" id="{3EABA881-0819-4864-AD27-3D11CB1AA6F9}"/>
                  </a:ext>
                </a:extLst>
              </p:cNvPr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634;p72">
                <a:extLst>
                  <a:ext uri="{FF2B5EF4-FFF2-40B4-BE49-F238E27FC236}">
                    <a16:creationId xmlns:a16="http://schemas.microsoft.com/office/drawing/2014/main" id="{FD11AE6F-B618-4D8A-AF78-7AE4018B32AB}"/>
                  </a:ext>
                </a:extLst>
              </p:cNvPr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0B63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635;p72">
                <a:extLst>
                  <a:ext uri="{FF2B5EF4-FFF2-40B4-BE49-F238E27FC236}">
                    <a16:creationId xmlns:a16="http://schemas.microsoft.com/office/drawing/2014/main" id="{3E9A4FCE-00E4-4845-B5C2-57D7B0713EAC}"/>
                  </a:ext>
                </a:extLst>
              </p:cNvPr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636;p72">
                <a:extLst>
                  <a:ext uri="{FF2B5EF4-FFF2-40B4-BE49-F238E27FC236}">
                    <a16:creationId xmlns:a16="http://schemas.microsoft.com/office/drawing/2014/main" id="{871EEAFB-DF7C-4427-9A7A-05164388A69A}"/>
                  </a:ext>
                </a:extLst>
              </p:cNvPr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0B63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637;p72">
                <a:extLst>
                  <a:ext uri="{FF2B5EF4-FFF2-40B4-BE49-F238E27FC236}">
                    <a16:creationId xmlns:a16="http://schemas.microsoft.com/office/drawing/2014/main" id="{AD18AAA9-F620-4D32-AFFC-C67ADBFE8002}"/>
                  </a:ext>
                </a:extLst>
              </p:cNvPr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638;p72">
                <a:extLst>
                  <a:ext uri="{FF2B5EF4-FFF2-40B4-BE49-F238E27FC236}">
                    <a16:creationId xmlns:a16="http://schemas.microsoft.com/office/drawing/2014/main" id="{AEAB3FEA-3B9C-420F-8C53-0497468E06EF}"/>
                  </a:ext>
                </a:extLst>
              </p:cNvPr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639;p72">
                <a:extLst>
                  <a:ext uri="{FF2B5EF4-FFF2-40B4-BE49-F238E27FC236}">
                    <a16:creationId xmlns:a16="http://schemas.microsoft.com/office/drawing/2014/main" id="{F21DA9ED-13CA-4830-8131-A92E9EC48263}"/>
                  </a:ext>
                </a:extLst>
              </p:cNvPr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640;p72">
                <a:extLst>
                  <a:ext uri="{FF2B5EF4-FFF2-40B4-BE49-F238E27FC236}">
                    <a16:creationId xmlns:a16="http://schemas.microsoft.com/office/drawing/2014/main" id="{04BA3A4D-5C0F-46C6-ABF3-453296B79F2F}"/>
                  </a:ext>
                </a:extLst>
              </p:cNvPr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641;p72">
                <a:extLst>
                  <a:ext uri="{FF2B5EF4-FFF2-40B4-BE49-F238E27FC236}">
                    <a16:creationId xmlns:a16="http://schemas.microsoft.com/office/drawing/2014/main" id="{B7B6F536-DE1C-440C-9AB1-A7BB0AE695BD}"/>
                  </a:ext>
                </a:extLst>
              </p:cNvPr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642;p72">
                <a:extLst>
                  <a:ext uri="{FF2B5EF4-FFF2-40B4-BE49-F238E27FC236}">
                    <a16:creationId xmlns:a16="http://schemas.microsoft.com/office/drawing/2014/main" id="{0253D0DC-B0D1-4511-92FE-768B1810A903}"/>
                  </a:ext>
                </a:extLst>
              </p:cNvPr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643;p72">
                <a:extLst>
                  <a:ext uri="{FF2B5EF4-FFF2-40B4-BE49-F238E27FC236}">
                    <a16:creationId xmlns:a16="http://schemas.microsoft.com/office/drawing/2014/main" id="{33640942-6A9A-48F5-AEFE-445C45340125}"/>
                  </a:ext>
                </a:extLst>
              </p:cNvPr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644;p72">
                <a:extLst>
                  <a:ext uri="{FF2B5EF4-FFF2-40B4-BE49-F238E27FC236}">
                    <a16:creationId xmlns:a16="http://schemas.microsoft.com/office/drawing/2014/main" id="{7A2DC438-383C-4C0B-963D-0222ED653650}"/>
                  </a:ext>
                </a:extLst>
              </p:cNvPr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645;p72">
                <a:extLst>
                  <a:ext uri="{FF2B5EF4-FFF2-40B4-BE49-F238E27FC236}">
                    <a16:creationId xmlns:a16="http://schemas.microsoft.com/office/drawing/2014/main" id="{9BDA7B80-2265-4EF9-B939-5021D8B393E4}"/>
                  </a:ext>
                </a:extLst>
              </p:cNvPr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646;p72">
                <a:extLst>
                  <a:ext uri="{FF2B5EF4-FFF2-40B4-BE49-F238E27FC236}">
                    <a16:creationId xmlns:a16="http://schemas.microsoft.com/office/drawing/2014/main" id="{4A1FDACC-9524-4565-B885-6D5ABF293E60}"/>
                  </a:ext>
                </a:extLst>
              </p:cNvPr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647;p72">
                <a:extLst>
                  <a:ext uri="{FF2B5EF4-FFF2-40B4-BE49-F238E27FC236}">
                    <a16:creationId xmlns:a16="http://schemas.microsoft.com/office/drawing/2014/main" id="{E0952EE0-F205-4DC9-90FD-A31C19506320}"/>
                  </a:ext>
                </a:extLst>
              </p:cNvPr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648;p72">
                <a:extLst>
                  <a:ext uri="{FF2B5EF4-FFF2-40B4-BE49-F238E27FC236}">
                    <a16:creationId xmlns:a16="http://schemas.microsoft.com/office/drawing/2014/main" id="{AE3D55AE-6ACD-4B04-8DA0-806AB2A83864}"/>
                  </a:ext>
                </a:extLst>
              </p:cNvPr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649;p72">
                <a:extLst>
                  <a:ext uri="{FF2B5EF4-FFF2-40B4-BE49-F238E27FC236}">
                    <a16:creationId xmlns:a16="http://schemas.microsoft.com/office/drawing/2014/main" id="{615527F7-70E5-4127-BB72-F319A281AFD7}"/>
                  </a:ext>
                </a:extLst>
              </p:cNvPr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650;p72">
                <a:extLst>
                  <a:ext uri="{FF2B5EF4-FFF2-40B4-BE49-F238E27FC236}">
                    <a16:creationId xmlns:a16="http://schemas.microsoft.com/office/drawing/2014/main" id="{09DC87F9-4BD5-48B8-84AF-C5DF1C88E0FF}"/>
                  </a:ext>
                </a:extLst>
              </p:cNvPr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0B63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651;p72">
                <a:extLst>
                  <a:ext uri="{FF2B5EF4-FFF2-40B4-BE49-F238E27FC236}">
                    <a16:creationId xmlns:a16="http://schemas.microsoft.com/office/drawing/2014/main" id="{25C3A7D7-26F3-4952-947C-C15C0534A33E}"/>
                  </a:ext>
                </a:extLst>
              </p:cNvPr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652;p72">
                <a:extLst>
                  <a:ext uri="{FF2B5EF4-FFF2-40B4-BE49-F238E27FC236}">
                    <a16:creationId xmlns:a16="http://schemas.microsoft.com/office/drawing/2014/main" id="{FA628ACD-CC79-48C4-B9B4-2D2DFEDD5386}"/>
                  </a:ext>
                </a:extLst>
              </p:cNvPr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653;p72">
                <a:extLst>
                  <a:ext uri="{FF2B5EF4-FFF2-40B4-BE49-F238E27FC236}">
                    <a16:creationId xmlns:a16="http://schemas.microsoft.com/office/drawing/2014/main" id="{E15D1DE0-FE9C-49F8-97BE-94D854666DA1}"/>
                  </a:ext>
                </a:extLst>
              </p:cNvPr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654;p72">
                <a:extLst>
                  <a:ext uri="{FF2B5EF4-FFF2-40B4-BE49-F238E27FC236}">
                    <a16:creationId xmlns:a16="http://schemas.microsoft.com/office/drawing/2014/main" id="{3B0005BB-72DF-464B-8EAE-082B3903861F}"/>
                  </a:ext>
                </a:extLst>
              </p:cNvPr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655;p72">
                <a:extLst>
                  <a:ext uri="{FF2B5EF4-FFF2-40B4-BE49-F238E27FC236}">
                    <a16:creationId xmlns:a16="http://schemas.microsoft.com/office/drawing/2014/main" id="{EE99DF3B-0DB2-4B1F-9E95-A30E385CB149}"/>
                  </a:ext>
                </a:extLst>
              </p:cNvPr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0B63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0" name="Google Shape;3656;p72">
                <a:extLst>
                  <a:ext uri="{FF2B5EF4-FFF2-40B4-BE49-F238E27FC236}">
                    <a16:creationId xmlns:a16="http://schemas.microsoft.com/office/drawing/2014/main" id="{68AE7360-A326-49A6-ACF1-1BA52AA127A7}"/>
                  </a:ext>
                </a:extLst>
              </p:cNvPr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657;p72">
                <a:extLst>
                  <a:ext uri="{FF2B5EF4-FFF2-40B4-BE49-F238E27FC236}">
                    <a16:creationId xmlns:a16="http://schemas.microsoft.com/office/drawing/2014/main" id="{DAD7F893-CEE5-444E-9C57-3DAD25F99338}"/>
                  </a:ext>
                </a:extLst>
              </p:cNvPr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658;p72">
                <a:extLst>
                  <a:ext uri="{FF2B5EF4-FFF2-40B4-BE49-F238E27FC236}">
                    <a16:creationId xmlns:a16="http://schemas.microsoft.com/office/drawing/2014/main" id="{72F68C07-4804-4037-A05E-7915B0AF29E8}"/>
                  </a:ext>
                </a:extLst>
              </p:cNvPr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0B63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659;p72">
                <a:extLst>
                  <a:ext uri="{FF2B5EF4-FFF2-40B4-BE49-F238E27FC236}">
                    <a16:creationId xmlns:a16="http://schemas.microsoft.com/office/drawing/2014/main" id="{F6ABB69D-5955-4B6D-AF55-F0C5C9A313ED}"/>
                  </a:ext>
                </a:extLst>
              </p:cNvPr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660;p72">
                <a:extLst>
                  <a:ext uri="{FF2B5EF4-FFF2-40B4-BE49-F238E27FC236}">
                    <a16:creationId xmlns:a16="http://schemas.microsoft.com/office/drawing/2014/main" id="{DC9FEC00-469F-4FE7-8B7C-B59224D8F54A}"/>
                  </a:ext>
                </a:extLst>
              </p:cNvPr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661;p72">
                <a:extLst>
                  <a:ext uri="{FF2B5EF4-FFF2-40B4-BE49-F238E27FC236}">
                    <a16:creationId xmlns:a16="http://schemas.microsoft.com/office/drawing/2014/main" id="{8762F1CF-494B-448A-9EA1-EB17AF32EF45}"/>
                  </a:ext>
                </a:extLst>
              </p:cNvPr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662;p72">
                <a:extLst>
                  <a:ext uri="{FF2B5EF4-FFF2-40B4-BE49-F238E27FC236}">
                    <a16:creationId xmlns:a16="http://schemas.microsoft.com/office/drawing/2014/main" id="{51E34636-A40B-4EE7-8E31-CBC134E1B10D}"/>
                  </a:ext>
                </a:extLst>
              </p:cNvPr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663;p72">
                <a:extLst>
                  <a:ext uri="{FF2B5EF4-FFF2-40B4-BE49-F238E27FC236}">
                    <a16:creationId xmlns:a16="http://schemas.microsoft.com/office/drawing/2014/main" id="{4559BA4C-B38D-492B-A7F9-6A1245439E41}"/>
                  </a:ext>
                </a:extLst>
              </p:cNvPr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664;p72">
                <a:extLst>
                  <a:ext uri="{FF2B5EF4-FFF2-40B4-BE49-F238E27FC236}">
                    <a16:creationId xmlns:a16="http://schemas.microsoft.com/office/drawing/2014/main" id="{565BF3D5-BEB0-4594-B7CC-4E557BE39036}"/>
                  </a:ext>
                </a:extLst>
              </p:cNvPr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665;p72">
                <a:extLst>
                  <a:ext uri="{FF2B5EF4-FFF2-40B4-BE49-F238E27FC236}">
                    <a16:creationId xmlns:a16="http://schemas.microsoft.com/office/drawing/2014/main" id="{CEAD2D90-4F73-4882-9020-D795C7CB0983}"/>
                  </a:ext>
                </a:extLst>
              </p:cNvPr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666;p72">
                <a:extLst>
                  <a:ext uri="{FF2B5EF4-FFF2-40B4-BE49-F238E27FC236}">
                    <a16:creationId xmlns:a16="http://schemas.microsoft.com/office/drawing/2014/main" id="{0B893718-42CA-4CBE-9290-B7C6E973C692}"/>
                  </a:ext>
                </a:extLst>
              </p:cNvPr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667;p72">
                <a:extLst>
                  <a:ext uri="{FF2B5EF4-FFF2-40B4-BE49-F238E27FC236}">
                    <a16:creationId xmlns:a16="http://schemas.microsoft.com/office/drawing/2014/main" id="{46E81DE1-D0CF-4048-BF34-F78822B3BF28}"/>
                  </a:ext>
                </a:extLst>
              </p:cNvPr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668;p72">
                <a:extLst>
                  <a:ext uri="{FF2B5EF4-FFF2-40B4-BE49-F238E27FC236}">
                    <a16:creationId xmlns:a16="http://schemas.microsoft.com/office/drawing/2014/main" id="{731ED3A9-290F-4A93-9974-D926C98854BC}"/>
                  </a:ext>
                </a:extLst>
              </p:cNvPr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669;p72">
                <a:extLst>
                  <a:ext uri="{FF2B5EF4-FFF2-40B4-BE49-F238E27FC236}">
                    <a16:creationId xmlns:a16="http://schemas.microsoft.com/office/drawing/2014/main" id="{FB7DB33F-D994-4341-AB70-8D778F31B45F}"/>
                  </a:ext>
                </a:extLst>
              </p:cNvPr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670;p72">
                <a:extLst>
                  <a:ext uri="{FF2B5EF4-FFF2-40B4-BE49-F238E27FC236}">
                    <a16:creationId xmlns:a16="http://schemas.microsoft.com/office/drawing/2014/main" id="{343A3B4D-2B64-4678-8F4F-8009F56240C5}"/>
                  </a:ext>
                </a:extLst>
              </p:cNvPr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671;p72">
                <a:extLst>
                  <a:ext uri="{FF2B5EF4-FFF2-40B4-BE49-F238E27FC236}">
                    <a16:creationId xmlns:a16="http://schemas.microsoft.com/office/drawing/2014/main" id="{F4531CA9-9874-4B82-8118-677BE7521237}"/>
                  </a:ext>
                </a:extLst>
              </p:cNvPr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672;p72">
                <a:extLst>
                  <a:ext uri="{FF2B5EF4-FFF2-40B4-BE49-F238E27FC236}">
                    <a16:creationId xmlns:a16="http://schemas.microsoft.com/office/drawing/2014/main" id="{B752A5E8-AAC3-48D9-BC53-0083038715D1}"/>
                  </a:ext>
                </a:extLst>
              </p:cNvPr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673;p72">
                <a:extLst>
                  <a:ext uri="{FF2B5EF4-FFF2-40B4-BE49-F238E27FC236}">
                    <a16:creationId xmlns:a16="http://schemas.microsoft.com/office/drawing/2014/main" id="{A8553859-42E3-4629-8B15-FE1C4040E460}"/>
                  </a:ext>
                </a:extLst>
              </p:cNvPr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674;p72">
                <a:extLst>
                  <a:ext uri="{FF2B5EF4-FFF2-40B4-BE49-F238E27FC236}">
                    <a16:creationId xmlns:a16="http://schemas.microsoft.com/office/drawing/2014/main" id="{30732297-FDD3-4E60-8EE6-B8EE4E3DA144}"/>
                  </a:ext>
                </a:extLst>
              </p:cNvPr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675;p72">
                <a:extLst>
                  <a:ext uri="{FF2B5EF4-FFF2-40B4-BE49-F238E27FC236}">
                    <a16:creationId xmlns:a16="http://schemas.microsoft.com/office/drawing/2014/main" id="{634661F3-3F28-4346-8FF8-0608E5BE0F7F}"/>
                  </a:ext>
                </a:extLst>
              </p:cNvPr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76;p72">
                <a:extLst>
                  <a:ext uri="{FF2B5EF4-FFF2-40B4-BE49-F238E27FC236}">
                    <a16:creationId xmlns:a16="http://schemas.microsoft.com/office/drawing/2014/main" id="{999C59FC-148C-4B13-A3AF-F27DC447E27B}"/>
                  </a:ext>
                </a:extLst>
              </p:cNvPr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77;p72">
                <a:extLst>
                  <a:ext uri="{FF2B5EF4-FFF2-40B4-BE49-F238E27FC236}">
                    <a16:creationId xmlns:a16="http://schemas.microsoft.com/office/drawing/2014/main" id="{4BBDEDF2-14B5-4845-B17E-6908513B844D}"/>
                  </a:ext>
                </a:extLst>
              </p:cNvPr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78;p72">
                <a:extLst>
                  <a:ext uri="{FF2B5EF4-FFF2-40B4-BE49-F238E27FC236}">
                    <a16:creationId xmlns:a16="http://schemas.microsoft.com/office/drawing/2014/main" id="{B616EE47-14CF-4834-84FD-7B62D4B4F606}"/>
                  </a:ext>
                </a:extLst>
              </p:cNvPr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" name="Google Shape;3679;p72">
              <a:extLst>
                <a:ext uri="{FF2B5EF4-FFF2-40B4-BE49-F238E27FC236}">
                  <a16:creationId xmlns:a16="http://schemas.microsoft.com/office/drawing/2014/main" id="{496A2DBE-6297-4FE3-9EB8-EDAA9893A6BE}"/>
                </a:ext>
              </a:extLst>
            </p:cNvPr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0B63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680;p72">
              <a:extLst>
                <a:ext uri="{FF2B5EF4-FFF2-40B4-BE49-F238E27FC236}">
                  <a16:creationId xmlns:a16="http://schemas.microsoft.com/office/drawing/2014/main" id="{A7FBF504-BD08-4ADA-BE4A-3B20782045FA}"/>
                </a:ext>
              </a:extLst>
            </p:cNvPr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  <a:grpFill/>
          </p:grpSpPr>
          <p:sp>
            <p:nvSpPr>
              <p:cNvPr id="36" name="Google Shape;3681;p72">
                <a:extLst>
                  <a:ext uri="{FF2B5EF4-FFF2-40B4-BE49-F238E27FC236}">
                    <a16:creationId xmlns:a16="http://schemas.microsoft.com/office/drawing/2014/main" id="{E3CB2C22-D068-4241-9EF1-E327199AC8D8}"/>
                  </a:ext>
                </a:extLst>
              </p:cNvPr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682;p72">
                <a:extLst>
                  <a:ext uri="{FF2B5EF4-FFF2-40B4-BE49-F238E27FC236}">
                    <a16:creationId xmlns:a16="http://schemas.microsoft.com/office/drawing/2014/main" id="{A0F04F4B-D371-42B4-8BAD-2D8451345FD0}"/>
                  </a:ext>
                </a:extLst>
              </p:cNvPr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683;p72">
                <a:extLst>
                  <a:ext uri="{FF2B5EF4-FFF2-40B4-BE49-F238E27FC236}">
                    <a16:creationId xmlns:a16="http://schemas.microsoft.com/office/drawing/2014/main" id="{6BD9F4FA-A4AE-4A65-BD77-DE7CC3BC4D9C}"/>
                  </a:ext>
                </a:extLst>
              </p:cNvPr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684;p72">
                <a:extLst>
                  <a:ext uri="{FF2B5EF4-FFF2-40B4-BE49-F238E27FC236}">
                    <a16:creationId xmlns:a16="http://schemas.microsoft.com/office/drawing/2014/main" id="{26E1AB97-C2B1-4149-BB84-724E0E590111}"/>
                  </a:ext>
                </a:extLst>
              </p:cNvPr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0B63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3685;p72">
                <a:extLst>
                  <a:ext uri="{FF2B5EF4-FFF2-40B4-BE49-F238E27FC236}">
                    <a16:creationId xmlns:a16="http://schemas.microsoft.com/office/drawing/2014/main" id="{7A2B29BC-03C8-42E9-AFDE-8DE38B35F960}"/>
                  </a:ext>
                </a:extLst>
              </p:cNvPr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3686;p72">
                <a:extLst>
                  <a:ext uri="{FF2B5EF4-FFF2-40B4-BE49-F238E27FC236}">
                    <a16:creationId xmlns:a16="http://schemas.microsoft.com/office/drawing/2014/main" id="{16FDFF48-2955-48D9-A0F1-43614DCB0541}"/>
                  </a:ext>
                </a:extLst>
              </p:cNvPr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3687;p72">
                <a:extLst>
                  <a:ext uri="{FF2B5EF4-FFF2-40B4-BE49-F238E27FC236}">
                    <a16:creationId xmlns:a16="http://schemas.microsoft.com/office/drawing/2014/main" id="{2798B125-117E-4115-B69E-73A84345E709}"/>
                  </a:ext>
                </a:extLst>
              </p:cNvPr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3688;p72">
                <a:extLst>
                  <a:ext uri="{FF2B5EF4-FFF2-40B4-BE49-F238E27FC236}">
                    <a16:creationId xmlns:a16="http://schemas.microsoft.com/office/drawing/2014/main" id="{DC47C30E-34B8-41C6-9419-D7A9FF358F59}"/>
                  </a:ext>
                </a:extLst>
              </p:cNvPr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3689;p72">
                <a:extLst>
                  <a:ext uri="{FF2B5EF4-FFF2-40B4-BE49-F238E27FC236}">
                    <a16:creationId xmlns:a16="http://schemas.microsoft.com/office/drawing/2014/main" id="{A7FE0E86-D02E-4DAF-ADC8-211F6F3FC9A1}"/>
                  </a:ext>
                </a:extLst>
              </p:cNvPr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3690;p72">
                <a:extLst>
                  <a:ext uri="{FF2B5EF4-FFF2-40B4-BE49-F238E27FC236}">
                    <a16:creationId xmlns:a16="http://schemas.microsoft.com/office/drawing/2014/main" id="{0A06C5F9-79D2-41D3-9884-82D937675520}"/>
                  </a:ext>
                </a:extLst>
              </p:cNvPr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3691;p72">
                <a:extLst>
                  <a:ext uri="{FF2B5EF4-FFF2-40B4-BE49-F238E27FC236}">
                    <a16:creationId xmlns:a16="http://schemas.microsoft.com/office/drawing/2014/main" id="{01BD67C2-ECF5-456E-BE89-57D2181DB6A0}"/>
                  </a:ext>
                </a:extLst>
              </p:cNvPr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3692;p72">
                <a:extLst>
                  <a:ext uri="{FF2B5EF4-FFF2-40B4-BE49-F238E27FC236}">
                    <a16:creationId xmlns:a16="http://schemas.microsoft.com/office/drawing/2014/main" id="{26D9A678-B801-4EF3-8A27-5530FCFD4603}"/>
                  </a:ext>
                </a:extLst>
              </p:cNvPr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3693;p72">
                <a:extLst>
                  <a:ext uri="{FF2B5EF4-FFF2-40B4-BE49-F238E27FC236}">
                    <a16:creationId xmlns:a16="http://schemas.microsoft.com/office/drawing/2014/main" id="{0FD38DF7-AB20-4A86-B86D-ABDD1D9BC5F2}"/>
                  </a:ext>
                </a:extLst>
              </p:cNvPr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3694;p72">
                <a:extLst>
                  <a:ext uri="{FF2B5EF4-FFF2-40B4-BE49-F238E27FC236}">
                    <a16:creationId xmlns:a16="http://schemas.microsoft.com/office/drawing/2014/main" id="{39478750-F441-4978-9C2B-3E0F29636437}"/>
                  </a:ext>
                </a:extLst>
              </p:cNvPr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3695;p72">
                <a:extLst>
                  <a:ext uri="{FF2B5EF4-FFF2-40B4-BE49-F238E27FC236}">
                    <a16:creationId xmlns:a16="http://schemas.microsoft.com/office/drawing/2014/main" id="{5FDBE811-A56B-4B20-85E0-74BEC5F93942}"/>
                  </a:ext>
                </a:extLst>
              </p:cNvPr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3696;p72">
                <a:extLst>
                  <a:ext uri="{FF2B5EF4-FFF2-40B4-BE49-F238E27FC236}">
                    <a16:creationId xmlns:a16="http://schemas.microsoft.com/office/drawing/2014/main" id="{84C533E0-ABB1-4358-89E0-AEE5D2D5894D}"/>
                  </a:ext>
                </a:extLst>
              </p:cNvPr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3697;p72">
                <a:extLst>
                  <a:ext uri="{FF2B5EF4-FFF2-40B4-BE49-F238E27FC236}">
                    <a16:creationId xmlns:a16="http://schemas.microsoft.com/office/drawing/2014/main" id="{9F61D950-21EF-4DF5-B589-C11CB5B0A2D3}"/>
                  </a:ext>
                </a:extLst>
              </p:cNvPr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3698;p72">
                <a:extLst>
                  <a:ext uri="{FF2B5EF4-FFF2-40B4-BE49-F238E27FC236}">
                    <a16:creationId xmlns:a16="http://schemas.microsoft.com/office/drawing/2014/main" id="{50904852-34D5-49B0-BBA4-73B35A4F62BC}"/>
                  </a:ext>
                </a:extLst>
              </p:cNvPr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3699;p72">
                <a:extLst>
                  <a:ext uri="{FF2B5EF4-FFF2-40B4-BE49-F238E27FC236}">
                    <a16:creationId xmlns:a16="http://schemas.microsoft.com/office/drawing/2014/main" id="{780E87A3-3D8A-4DDA-AB6A-27CDCFF89C6F}"/>
                  </a:ext>
                </a:extLst>
              </p:cNvPr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3700;p72">
                <a:extLst>
                  <a:ext uri="{FF2B5EF4-FFF2-40B4-BE49-F238E27FC236}">
                    <a16:creationId xmlns:a16="http://schemas.microsoft.com/office/drawing/2014/main" id="{3F5BF62F-5344-483C-860A-6F94E890B275}"/>
                  </a:ext>
                </a:extLst>
              </p:cNvPr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3701;p72">
                <a:extLst>
                  <a:ext uri="{FF2B5EF4-FFF2-40B4-BE49-F238E27FC236}">
                    <a16:creationId xmlns:a16="http://schemas.microsoft.com/office/drawing/2014/main" id="{9717D826-EAB8-4555-BE86-176F95BB3EFA}"/>
                  </a:ext>
                </a:extLst>
              </p:cNvPr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3702;p72">
                <a:extLst>
                  <a:ext uri="{FF2B5EF4-FFF2-40B4-BE49-F238E27FC236}">
                    <a16:creationId xmlns:a16="http://schemas.microsoft.com/office/drawing/2014/main" id="{BD53BA0F-E85D-436A-8176-2318B9162101}"/>
                  </a:ext>
                </a:extLst>
              </p:cNvPr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3703;p72">
                <a:extLst>
                  <a:ext uri="{FF2B5EF4-FFF2-40B4-BE49-F238E27FC236}">
                    <a16:creationId xmlns:a16="http://schemas.microsoft.com/office/drawing/2014/main" id="{86F128D1-94E4-4D3A-8F88-BA926FA41318}"/>
                  </a:ext>
                </a:extLst>
              </p:cNvPr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3704;p72">
                <a:extLst>
                  <a:ext uri="{FF2B5EF4-FFF2-40B4-BE49-F238E27FC236}">
                    <a16:creationId xmlns:a16="http://schemas.microsoft.com/office/drawing/2014/main" id="{4D0D558D-EBF4-4DD7-9907-C32F7107D2E7}"/>
                  </a:ext>
                </a:extLst>
              </p:cNvPr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3705;p72">
                <a:extLst>
                  <a:ext uri="{FF2B5EF4-FFF2-40B4-BE49-F238E27FC236}">
                    <a16:creationId xmlns:a16="http://schemas.microsoft.com/office/drawing/2014/main" id="{D0784896-D48D-4AB6-84A3-8C2B7ECDA4BB}"/>
                  </a:ext>
                </a:extLst>
              </p:cNvPr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3706;p72">
                <a:extLst>
                  <a:ext uri="{FF2B5EF4-FFF2-40B4-BE49-F238E27FC236}">
                    <a16:creationId xmlns:a16="http://schemas.microsoft.com/office/drawing/2014/main" id="{52F94695-BA80-48AE-9B28-D222568D4B34}"/>
                  </a:ext>
                </a:extLst>
              </p:cNvPr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3707;p72">
                <a:extLst>
                  <a:ext uri="{FF2B5EF4-FFF2-40B4-BE49-F238E27FC236}">
                    <a16:creationId xmlns:a16="http://schemas.microsoft.com/office/drawing/2014/main" id="{190823C8-439F-413B-BEF1-FEC804B01180}"/>
                  </a:ext>
                </a:extLst>
              </p:cNvPr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3708;p72">
                <a:extLst>
                  <a:ext uri="{FF2B5EF4-FFF2-40B4-BE49-F238E27FC236}">
                    <a16:creationId xmlns:a16="http://schemas.microsoft.com/office/drawing/2014/main" id="{DADB7D7F-E5C9-4D77-B734-7A3E74B47225}"/>
                  </a:ext>
                </a:extLst>
              </p:cNvPr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3709;p72">
                <a:extLst>
                  <a:ext uri="{FF2B5EF4-FFF2-40B4-BE49-F238E27FC236}">
                    <a16:creationId xmlns:a16="http://schemas.microsoft.com/office/drawing/2014/main" id="{7C428190-D00A-4919-A330-8A3D928D73A1}"/>
                  </a:ext>
                </a:extLst>
              </p:cNvPr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3710;p72">
                <a:extLst>
                  <a:ext uri="{FF2B5EF4-FFF2-40B4-BE49-F238E27FC236}">
                    <a16:creationId xmlns:a16="http://schemas.microsoft.com/office/drawing/2014/main" id="{23C71832-0FB1-446F-ABBF-2054894C19F7}"/>
                  </a:ext>
                </a:extLst>
              </p:cNvPr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3711;p72">
                <a:extLst>
                  <a:ext uri="{FF2B5EF4-FFF2-40B4-BE49-F238E27FC236}">
                    <a16:creationId xmlns:a16="http://schemas.microsoft.com/office/drawing/2014/main" id="{DB645567-D63E-4FA6-813B-BA21F42FCA2F}"/>
                  </a:ext>
                </a:extLst>
              </p:cNvPr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3712;p72">
                <a:extLst>
                  <a:ext uri="{FF2B5EF4-FFF2-40B4-BE49-F238E27FC236}">
                    <a16:creationId xmlns:a16="http://schemas.microsoft.com/office/drawing/2014/main" id="{78E02313-48C7-4B29-8575-6D119440609E}"/>
                  </a:ext>
                </a:extLst>
              </p:cNvPr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3713;p72">
                <a:extLst>
                  <a:ext uri="{FF2B5EF4-FFF2-40B4-BE49-F238E27FC236}">
                    <a16:creationId xmlns:a16="http://schemas.microsoft.com/office/drawing/2014/main" id="{5F7313A1-6410-4903-BEC7-D6EBF74CABC4}"/>
                  </a:ext>
                </a:extLst>
              </p:cNvPr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3714;p72">
                <a:extLst>
                  <a:ext uri="{FF2B5EF4-FFF2-40B4-BE49-F238E27FC236}">
                    <a16:creationId xmlns:a16="http://schemas.microsoft.com/office/drawing/2014/main" id="{C26FF3C5-4A58-472E-9B5A-ADA45D370BA1}"/>
                  </a:ext>
                </a:extLst>
              </p:cNvPr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3715;p72">
                <a:extLst>
                  <a:ext uri="{FF2B5EF4-FFF2-40B4-BE49-F238E27FC236}">
                    <a16:creationId xmlns:a16="http://schemas.microsoft.com/office/drawing/2014/main" id="{EBF3CDC0-DE52-4BA7-A3CC-ED45884F1646}"/>
                  </a:ext>
                </a:extLst>
              </p:cNvPr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3716;p72">
                <a:extLst>
                  <a:ext uri="{FF2B5EF4-FFF2-40B4-BE49-F238E27FC236}">
                    <a16:creationId xmlns:a16="http://schemas.microsoft.com/office/drawing/2014/main" id="{B52B9908-361B-46DF-9450-E673FAE04FF6}"/>
                  </a:ext>
                </a:extLst>
              </p:cNvPr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7" name="Google Shape;307;p44"/>
          <p:cNvSpPr txBox="1">
            <a:spLocks noGrp="1"/>
          </p:cNvSpPr>
          <p:nvPr>
            <p:ph type="ctrTitle"/>
          </p:nvPr>
        </p:nvSpPr>
        <p:spPr>
          <a:xfrm>
            <a:off x="1821462" y="1243408"/>
            <a:ext cx="8569538" cy="1810863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ctr" anchorCtr="0">
            <a:noAutofit/>
          </a:bodyPr>
          <a:lstStyle/>
          <a:p>
            <a:pPr>
              <a:lnSpc>
                <a:spcPts val="7200"/>
              </a:lnSpc>
            </a:pPr>
            <a:r>
              <a:rPr lang="en-US" sz="8800" dirty="0">
                <a:solidFill>
                  <a:schemeClr val="bg1"/>
                </a:solidFill>
                <a:latin typeface="Squada One" panose="020B0604020202020204" charset="0"/>
              </a:rPr>
              <a:t>Developing World </a:t>
            </a:r>
            <a:endParaRPr sz="9600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pic>
        <p:nvPicPr>
          <p:cNvPr id="198" name="Google Shape;127;p6">
            <a:extLst>
              <a:ext uri="{FF2B5EF4-FFF2-40B4-BE49-F238E27FC236}">
                <a16:creationId xmlns:a16="http://schemas.microsoft.com/office/drawing/2014/main" id="{8737A702-F398-4DCE-8A35-DCD3F71EA9C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18479" y="128671"/>
            <a:ext cx="1375200" cy="13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תמונה 2" descr="תמונה שמכילה חדר&#10;&#10;התיאור נוצר באופן אוטומטי">
            <a:extLst>
              <a:ext uri="{FF2B5EF4-FFF2-40B4-BE49-F238E27FC236}">
                <a16:creationId xmlns:a16="http://schemas.microsoft.com/office/drawing/2014/main" id="{843EEE1E-EE45-4A6A-B14A-B695D06B77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845" y="2663729"/>
            <a:ext cx="6232600" cy="3955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14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100000"/>
              </a:schemeClr>
            </a:gs>
            <a:gs pos="100000">
              <a:schemeClr val="accent6">
                <a:lumMod val="5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אור, ישיבה, גדול, אדום&#10;&#10;התיאור נוצר באופן אוטומטי">
            <a:extLst>
              <a:ext uri="{FF2B5EF4-FFF2-40B4-BE49-F238E27FC236}">
                <a16:creationId xmlns:a16="http://schemas.microsoft.com/office/drawing/2014/main" id="{6703328C-5646-4905-BF9C-338446033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40613"/>
            <a:ext cx="12192000" cy="3717387"/>
          </a:xfrm>
          <a:prstGeom prst="rect">
            <a:avLst/>
          </a:prstGeom>
        </p:spPr>
      </p:pic>
      <p:sp>
        <p:nvSpPr>
          <p:cNvPr id="307" name="Google Shape;307;p44"/>
          <p:cNvSpPr txBox="1">
            <a:spLocks noGrp="1"/>
          </p:cNvSpPr>
          <p:nvPr>
            <p:ph type="ctrTitle"/>
          </p:nvPr>
        </p:nvSpPr>
        <p:spPr>
          <a:xfrm>
            <a:off x="462444" y="3582678"/>
            <a:ext cx="9891877" cy="1193800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/>
          <a:p>
            <a:r>
              <a:rPr lang="en-US" sz="18000" b="1" dirty="0">
                <a:solidFill>
                  <a:schemeClr val="bg1"/>
                </a:solidFill>
                <a:latin typeface="Squada One" panose="020B0604020202020204" charset="0"/>
              </a:rPr>
              <a:t>SOLUTION</a:t>
            </a:r>
            <a:endParaRPr sz="18000" b="1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15A08183-B613-4636-9C3A-21BB46A8A0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315" y="141264"/>
            <a:ext cx="2146921" cy="2146921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689E6E00-4F79-43EE-AE53-6C7BF4B8F2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94" y="2938509"/>
            <a:ext cx="2471360" cy="3107182"/>
          </a:xfrm>
          <a:prstGeom prst="rect">
            <a:avLst/>
          </a:prstGeom>
        </p:spPr>
      </p:pic>
      <p:pic>
        <p:nvPicPr>
          <p:cNvPr id="8" name="תמונה 7" descr="תמונה שמכילה ציור&#10;&#10;התיאור נוצר באופן אוטומטי">
            <a:extLst>
              <a:ext uri="{FF2B5EF4-FFF2-40B4-BE49-F238E27FC236}">
                <a16:creationId xmlns:a16="http://schemas.microsoft.com/office/drawing/2014/main" id="{865CA28D-1128-4ABB-9E5A-A91694C6AD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853" y="1314081"/>
            <a:ext cx="2970294" cy="297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25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C9BD5"/>
            </a:gs>
            <a:gs pos="100000">
              <a:schemeClr val="accent6">
                <a:lumMod val="5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אור, ישיבה, גדול, אדום&#10;&#10;התיאור נוצר באופן אוטומטי">
            <a:extLst>
              <a:ext uri="{FF2B5EF4-FFF2-40B4-BE49-F238E27FC236}">
                <a16:creationId xmlns:a16="http://schemas.microsoft.com/office/drawing/2014/main" id="{6703328C-5646-4905-BF9C-338446033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40613"/>
            <a:ext cx="12192000" cy="3717387"/>
          </a:xfrm>
          <a:prstGeom prst="rect">
            <a:avLst/>
          </a:prstGeom>
        </p:spPr>
      </p:pic>
      <p:sp>
        <p:nvSpPr>
          <p:cNvPr id="307" name="Google Shape;307;p44"/>
          <p:cNvSpPr txBox="1">
            <a:spLocks noGrp="1"/>
          </p:cNvSpPr>
          <p:nvPr>
            <p:ph type="ctrTitle"/>
          </p:nvPr>
        </p:nvSpPr>
        <p:spPr>
          <a:xfrm>
            <a:off x="982435" y="466633"/>
            <a:ext cx="3896492" cy="1078029"/>
          </a:xfrm>
          <a:prstGeom prst="rect">
            <a:avLst/>
          </a:prstGeom>
        </p:spPr>
        <p:txBody>
          <a:bodyPr spcFirstLastPara="1" vert="horz" wrap="square" lIns="121900" tIns="121900" rIns="121900" bIns="121900" rtlCol="1" anchor="t" anchorCtr="0">
            <a:no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Squada One" panose="020B0604020202020204" charset="0"/>
              </a:rPr>
              <a:t>SOLUTION</a:t>
            </a:r>
            <a:endParaRPr sz="7200" b="1" dirty="0">
              <a:solidFill>
                <a:schemeClr val="bg1"/>
              </a:solidFill>
              <a:latin typeface="Squada One" panose="020B0604020202020204" charset="0"/>
            </a:endParaRPr>
          </a:p>
        </p:txBody>
      </p: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15A08183-B613-4636-9C3A-21BB46A8A0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315" y="141264"/>
            <a:ext cx="2146921" cy="2146921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689E6E00-4F79-43EE-AE53-6C7BF4B8F2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08" y="330366"/>
            <a:ext cx="945945" cy="1189315"/>
          </a:xfrm>
          <a:prstGeom prst="rect">
            <a:avLst/>
          </a:prstGeom>
        </p:spPr>
      </p:pic>
      <p:pic>
        <p:nvPicPr>
          <p:cNvPr id="8" name="תמונה 7" descr="תמונה שמכילה ציור&#10;&#10;התיאור נוצר באופן אוטומטי">
            <a:extLst>
              <a:ext uri="{FF2B5EF4-FFF2-40B4-BE49-F238E27FC236}">
                <a16:creationId xmlns:a16="http://schemas.microsoft.com/office/drawing/2014/main" id="{865CA28D-1128-4ABB-9E5A-A91694C6AD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608" y="141264"/>
            <a:ext cx="685667" cy="685667"/>
          </a:xfrm>
          <a:prstGeom prst="rect">
            <a:avLst/>
          </a:prstGeom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EEDF40DA-9392-4B7F-9FF7-04EB471A3EFF}"/>
              </a:ext>
            </a:extLst>
          </p:cNvPr>
          <p:cNvSpPr txBox="1"/>
          <p:nvPr/>
        </p:nvSpPr>
        <p:spPr>
          <a:xfrm>
            <a:off x="1350880" y="1405480"/>
            <a:ext cx="51668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We are proud to introduce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the </a:t>
            </a:r>
            <a:r>
              <a:rPr lang="en-US" sz="20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Uncle Moses </a:t>
            </a:r>
            <a:r>
              <a:rPr lang="en-US" sz="20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application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9A4A22F6-D34B-4952-BF77-0D166F824B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355" y="922940"/>
            <a:ext cx="2614389" cy="4650127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7A3CD424-DA7B-4FB2-AA9F-62BB2C4302A1}"/>
              </a:ext>
            </a:extLst>
          </p:cNvPr>
          <p:cNvSpPr txBox="1"/>
          <p:nvPr/>
        </p:nvSpPr>
        <p:spPr>
          <a:xfrm rot="16200000">
            <a:off x="4135954" y="3044279"/>
            <a:ext cx="26721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Squada One" panose="02000000000000000000" pitchFamily="2" charset="0"/>
              </a:rPr>
              <a:t>LOGIN AREA</a:t>
            </a:r>
            <a:endParaRPr lang="en-US" sz="3200" dirty="0">
              <a:solidFill>
                <a:schemeClr val="bg1"/>
              </a:solidFill>
              <a:latin typeface="Squada On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218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" grpId="0"/>
      <p:bldP spid="7" grpId="0"/>
    </p:bldLst>
  </p:timing>
</p:sld>
</file>

<file path=ppt/theme/theme1.xml><?xml version="1.0" encoding="utf-8"?>
<a:theme xmlns:a="http://schemas.openxmlformats.org/drawingml/2006/main" name="ערכת נושא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ערכת נושא1" id="{653DC092-4F06-4082-BB12-ECCF8DA42A4C}" vid="{F5820EAA-E637-4EAC-9F3A-97205F5A86EF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536</Words>
  <Application>Microsoft Office PowerPoint</Application>
  <PresentationFormat>מסך רחב</PresentationFormat>
  <Paragraphs>102</Paragraphs>
  <Slides>16</Slides>
  <Notes>16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Fira Sans Extra Condensed Medium</vt:lpstr>
      <vt:lpstr>Ink Free</vt:lpstr>
      <vt:lpstr>Roboto</vt:lpstr>
      <vt:lpstr>Roboto Condensed Light</vt:lpstr>
      <vt:lpstr>Squada One</vt:lpstr>
      <vt:lpstr>ערכת נושא1</vt:lpstr>
      <vt:lpstr>UNCLE MOSES</vt:lpstr>
      <vt:lpstr>SHORT REMINDER</vt:lpstr>
      <vt:lpstr>SHORT REMINDER</vt:lpstr>
      <vt:lpstr>EVIDENCES</vt:lpstr>
      <vt:lpstr>WHO ARE WE?</vt:lpstr>
      <vt:lpstr>WHO ARE WE?</vt:lpstr>
      <vt:lpstr>Developing World </vt:lpstr>
      <vt:lpstr>SOLUTION</vt:lpstr>
      <vt:lpstr>SOLUTION</vt:lpstr>
      <vt:lpstr>SOLUTION</vt:lpstr>
      <vt:lpstr>SOLUTION</vt:lpstr>
      <vt:lpstr>SOLUTION</vt:lpstr>
      <vt:lpstr>FINAL WORDS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Ron Raifer</dc:creator>
  <cp:lastModifiedBy>Ron Raifer</cp:lastModifiedBy>
  <cp:revision>82</cp:revision>
  <dcterms:created xsi:type="dcterms:W3CDTF">2020-05-25T12:33:01Z</dcterms:created>
  <dcterms:modified xsi:type="dcterms:W3CDTF">2020-06-01T08:52:50Z</dcterms:modified>
</cp:coreProperties>
</file>